
<file path=[Content_Types].xml><?xml version="1.0" encoding="utf-8"?>
<Types xmlns="http://schemas.openxmlformats.org/package/2006/content-types">
  <Default Extension="png" ContentType="image/png"/>
  <Default Extension="svg" ContentType="image/svg+xml"/>
  <Default Extension="mp3" ContentType="audio/m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3"/>
  </p:notesMasterIdLst>
  <p:handoutMasterIdLst>
    <p:handoutMasterId r:id="rId14"/>
  </p:handoutMasterIdLst>
  <p:sldIdLst>
    <p:sldId id="266" r:id="rId5"/>
    <p:sldId id="256" r:id="rId6"/>
    <p:sldId id="257" r:id="rId7"/>
    <p:sldId id="270" r:id="rId8"/>
    <p:sldId id="271" r:id="rId9"/>
    <p:sldId id="258" r:id="rId10"/>
    <p:sldId id="272" r:id="rId11"/>
    <p:sldId id="269"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8" autoAdjust="0"/>
    <p:restoredTop sz="94274" autoAdjust="0"/>
  </p:normalViewPr>
  <p:slideViewPr>
    <p:cSldViewPr snapToGrid="0" showGuides="1">
      <p:cViewPr>
        <p:scale>
          <a:sx n="80" d="100"/>
          <a:sy n="80" d="100"/>
        </p:scale>
        <p:origin x="486" y="318"/>
      </p:cViewPr>
      <p:guideLst>
        <p:guide pos="3840"/>
        <p:guide orient="horz" pos="2160"/>
      </p:guideLst>
    </p:cSldViewPr>
  </p:slideViewPr>
  <p:notesTextViewPr>
    <p:cViewPr>
      <p:scale>
        <a:sx n="1" d="1"/>
        <a:sy n="1" d="1"/>
      </p:scale>
      <p:origin x="0" y="0"/>
    </p:cViewPr>
  </p:notesTextViewPr>
  <p:notesViewPr>
    <p:cSldViewPr snapToGrid="0">
      <p:cViewPr varScale="1">
        <p:scale>
          <a:sx n="55" d="100"/>
          <a:sy n="55" d="100"/>
        </p:scale>
        <p:origin x="190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9E02AD-574F-46B1-91CF-758ECD9272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a:extLst>
              <a:ext uri="{FF2B5EF4-FFF2-40B4-BE49-F238E27FC236}">
                <a16:creationId xmlns:a16="http://schemas.microsoft.com/office/drawing/2014/main" id="{0DCDBB3E-0962-4543-8203-0E0084580C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02A5B2-8064-4382-9E31-9E46E0F5B2C3}" type="datetimeFigureOut">
              <a:rPr lang="ru-RU" smtClean="0"/>
              <a:t>03.09.2022</a:t>
            </a:fld>
            <a:endParaRPr lang="ru-RU"/>
          </a:p>
        </p:txBody>
      </p:sp>
      <p:sp>
        <p:nvSpPr>
          <p:cNvPr id="4" name="Footer Placeholder 3">
            <a:extLst>
              <a:ext uri="{FF2B5EF4-FFF2-40B4-BE49-F238E27FC236}">
                <a16:creationId xmlns:a16="http://schemas.microsoft.com/office/drawing/2014/main" id="{DD61A4A7-FC01-4444-9707-74E93BD634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a:extLst>
              <a:ext uri="{FF2B5EF4-FFF2-40B4-BE49-F238E27FC236}">
                <a16:creationId xmlns:a16="http://schemas.microsoft.com/office/drawing/2014/main" id="{B28D65D7-8813-49CE-A8BE-42984C5CBD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22FEE5-93F6-4794-9247-D82E88608B7E}" type="slidenum">
              <a:rPr lang="ru-RU" smtClean="0"/>
              <a:t>‹#›</a:t>
            </a:fld>
            <a:endParaRPr lang="ru-RU"/>
          </a:p>
        </p:txBody>
      </p:sp>
    </p:spTree>
    <p:extLst>
      <p:ext uri="{BB962C8B-B14F-4D97-AF65-F5344CB8AC3E}">
        <p14:creationId xmlns:p14="http://schemas.microsoft.com/office/powerpoint/2010/main" val="214840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t>03.09.2022</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786259" y="5096662"/>
            <a:ext cx="4367531" cy="949829"/>
          </a:xfrm>
        </p:spPr>
        <p:txBody>
          <a:bodyPr>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br>
              <a:rPr lang="en-US" dirty="0"/>
            </a:br>
            <a:r>
              <a:rPr lang="en-US" dirty="0"/>
              <a:t>20XX</a:t>
            </a:r>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786259" y="3425363"/>
            <a:ext cx="3629300" cy="949829"/>
          </a:xfrm>
        </p:spPr>
        <p:txBody>
          <a:bodyPr>
            <a:normAutofit/>
          </a:bodyPr>
          <a:lstStyle>
            <a:lvl1pPr marL="0" indent="0">
              <a:buNone/>
              <a:defRPr sz="2800" b="1" i="0"/>
            </a:lvl1pPr>
          </a:lstStyle>
          <a:p>
            <a:pPr lvl="0"/>
            <a:r>
              <a:rPr lang="en-US" dirty="0"/>
              <a:t>Presentation</a:t>
            </a:r>
            <a:br>
              <a:rPr lang="en-US" dirty="0"/>
            </a:br>
            <a:r>
              <a:rPr lang="en-US" dirty="0"/>
              <a:t>Tagline</a:t>
            </a:r>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21" name="Picture Placeholder 20">
            <a:extLst>
              <a:ext uri="{FF2B5EF4-FFF2-40B4-BE49-F238E27FC236}">
                <a16:creationId xmlns:a16="http://schemas.microsoft.com/office/drawing/2014/main" id="{8C7B70A1-A813-470C-A829-7CC44559C94F}"/>
              </a:ext>
            </a:extLst>
          </p:cNvPr>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anchor="ctr" anchorCtr="0">
            <a:noAutofit/>
          </a:bodyPr>
          <a:lstStyle>
            <a:lvl1pPr marL="0" indent="0" algn="ctr">
              <a:buNone/>
              <a:defRPr sz="1400"/>
            </a:lvl1pPr>
          </a:lstStyle>
          <a:p>
            <a:r>
              <a:rPr lang="en-US"/>
              <a:t>Click icon to add picture</a:t>
            </a:r>
            <a:endParaRPr lang="ru-RU"/>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C229411-48AD-4A50-B02E-041030F18963}"/>
              </a:ext>
            </a:extLst>
          </p:cNvPr>
          <p:cNvSpPr>
            <a:spLocks noGrp="1"/>
          </p:cNvSpPr>
          <p:nvPr>
            <p:ph type="pic" sz="quarter" idx="21"/>
          </p:nvPr>
        </p:nvSpPr>
        <p:spPr>
          <a:xfrm>
            <a:off x="5245189" y="1"/>
            <a:ext cx="6943003" cy="5934621"/>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814944" y="453050"/>
            <a:ext cx="10515600" cy="1325563"/>
          </a:xfrm>
        </p:spPr>
        <p:txBody>
          <a:bodyPr/>
          <a:lstStyle>
            <a:lvl1pPr>
              <a:defRPr/>
            </a:lvl1pPr>
          </a:lstStyle>
          <a:p>
            <a:r>
              <a:rPr lang="en-US" dirty="0"/>
              <a:t>THANK YOU!</a:t>
            </a:r>
            <a:endParaRPr lang="ru-RU" dirty="0"/>
          </a:p>
        </p:txBody>
      </p:sp>
      <p:sp>
        <p:nvSpPr>
          <p:cNvPr id="12" name="Freeform: Shape 11">
            <a:extLst>
              <a:ext uri="{FF2B5EF4-FFF2-40B4-BE49-F238E27FC236}">
                <a16:creationId xmlns:a16="http://schemas.microsoft.com/office/drawing/2014/main" id="{F9E3EED1-7BB3-4B75-BCA9-1C1223740B3C}"/>
              </a:ext>
            </a:extLst>
          </p:cNvPr>
          <p:cNvSpPr/>
          <p:nvPr/>
        </p:nvSpPr>
        <p:spPr>
          <a:xfrm>
            <a:off x="8704586" y="5422906"/>
            <a:ext cx="736600" cy="736600"/>
          </a:xfrm>
          <a:custGeom>
            <a:avLst/>
            <a:gdLst>
              <a:gd name="connsiteX0" fmla="*/ 372104 w 736600"/>
              <a:gd name="connsiteY0" fmla="*/ 731514 h 736600"/>
              <a:gd name="connsiteX1" fmla="*/ 731514 w 736600"/>
              <a:gd name="connsiteY1" fmla="*/ 372104 h 736600"/>
              <a:gd name="connsiteX2" fmla="*/ 372104 w 736600"/>
              <a:gd name="connsiteY2" fmla="*/ 12694 h 736600"/>
              <a:gd name="connsiteX3" fmla="*/ 12694 w 736600"/>
              <a:gd name="connsiteY3" fmla="*/ 372104 h 736600"/>
              <a:gd name="connsiteX4" fmla="*/ 372104 w 736600"/>
              <a:gd name="connsiteY4" fmla="*/ 731514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w="12694"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29016A5F-A55B-4605-B66C-5C6E2BF4919F}"/>
              </a:ext>
            </a:extLst>
          </p:cNvPr>
          <p:cNvSpPr/>
          <p:nvPr/>
        </p:nvSpPr>
        <p:spPr>
          <a:xfrm>
            <a:off x="9659429" y="3776986"/>
            <a:ext cx="2540000" cy="2628900"/>
          </a:xfrm>
          <a:custGeom>
            <a:avLst/>
            <a:gdLst>
              <a:gd name="connsiteX0" fmla="*/ 2528761 w 2540000"/>
              <a:gd name="connsiteY0" fmla="*/ 12694 h 2628900"/>
              <a:gd name="connsiteX1" fmla="*/ 487871 w 2540000"/>
              <a:gd name="connsiteY1" fmla="*/ 1018534 h 2628900"/>
              <a:gd name="connsiteX2" fmla="*/ 113221 w 2540000"/>
              <a:gd name="connsiteY2" fmla="*/ 2120894 h 2628900"/>
              <a:gd name="connsiteX3" fmla="*/ 127191 w 2540000"/>
              <a:gd name="connsiteY3" fmla="*/ 2148834 h 2628900"/>
              <a:gd name="connsiteX4" fmla="*/ 1229551 w 2540000"/>
              <a:gd name="connsiteY4" fmla="*/ 2523484 h 2628900"/>
              <a:gd name="connsiteX5" fmla="*/ 2528761 w 2540000"/>
              <a:gd name="connsiteY5" fmla="*/ 1883404 h 2628900"/>
              <a:gd name="connsiteX6" fmla="*/ 2528761 w 2540000"/>
              <a:gd name="connsiteY6" fmla="*/ 1269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6289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w="12694" cap="flat">
            <a:noFill/>
            <a:prstDash val="solid"/>
            <a:miter/>
          </a:ln>
        </p:spPr>
        <p:txBody>
          <a:bodyPr rtlCol="0" anchor="ctr"/>
          <a:lstStyle/>
          <a:p>
            <a:endParaRPr lang="ru-RU" dirty="0"/>
          </a:p>
        </p:txBody>
      </p:sp>
      <p:sp>
        <p:nvSpPr>
          <p:cNvPr id="19" name="Text Placeholder 26">
            <a:extLst>
              <a:ext uri="{FF2B5EF4-FFF2-40B4-BE49-F238E27FC236}">
                <a16:creationId xmlns:a16="http://schemas.microsoft.com/office/drawing/2014/main" id="{9DBE4B29-4897-4A3A-B883-A887BCDA3718}"/>
              </a:ext>
            </a:extLst>
          </p:cNvPr>
          <p:cNvSpPr>
            <a:spLocks noGrp="1"/>
          </p:cNvSpPr>
          <p:nvPr>
            <p:ph type="body" sz="quarter" idx="16" hasCustomPrompt="1"/>
          </p:nvPr>
        </p:nvSpPr>
        <p:spPr>
          <a:xfrm>
            <a:off x="824420" y="3955665"/>
            <a:ext cx="4367531" cy="524711"/>
          </a:xfrm>
        </p:spPr>
        <p:txBody>
          <a:bodyPr>
            <a:noAutofit/>
          </a:bodyPr>
          <a:lstStyle>
            <a:lvl1pPr marL="0" indent="0" algn="l">
              <a:buNone/>
              <a:defRPr sz="2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August Bergqvist</a:t>
            </a:r>
          </a:p>
        </p:txBody>
      </p:sp>
      <p:sp>
        <p:nvSpPr>
          <p:cNvPr id="20" name="Text Placeholder 26">
            <a:extLst>
              <a:ext uri="{FF2B5EF4-FFF2-40B4-BE49-F238E27FC236}">
                <a16:creationId xmlns:a16="http://schemas.microsoft.com/office/drawing/2014/main" id="{0EF4532A-9AB5-4545-A83D-BD0E39635727}"/>
              </a:ext>
            </a:extLst>
          </p:cNvPr>
          <p:cNvSpPr>
            <a:spLocks noGrp="1"/>
          </p:cNvSpPr>
          <p:nvPr>
            <p:ph type="body" sz="quarter" idx="17" hasCustomPrompt="1"/>
          </p:nvPr>
        </p:nvSpPr>
        <p:spPr>
          <a:xfrm>
            <a:off x="824420" y="4633361"/>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21" name="Text Placeholder 26">
            <a:extLst>
              <a:ext uri="{FF2B5EF4-FFF2-40B4-BE49-F238E27FC236}">
                <a16:creationId xmlns:a16="http://schemas.microsoft.com/office/drawing/2014/main" id="{D579A1F5-9180-47FE-A31B-4E37384383C4}"/>
              </a:ext>
            </a:extLst>
          </p:cNvPr>
          <p:cNvSpPr>
            <a:spLocks noGrp="1"/>
          </p:cNvSpPr>
          <p:nvPr>
            <p:ph type="body" sz="quarter" idx="18" hasCustomPrompt="1"/>
          </p:nvPr>
        </p:nvSpPr>
        <p:spPr>
          <a:xfrm>
            <a:off x="824420" y="4892976"/>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678 555-0128</a:t>
            </a:r>
          </a:p>
        </p:txBody>
      </p:sp>
      <p:sp>
        <p:nvSpPr>
          <p:cNvPr id="22" name="Text Placeholder 26">
            <a:extLst>
              <a:ext uri="{FF2B5EF4-FFF2-40B4-BE49-F238E27FC236}">
                <a16:creationId xmlns:a16="http://schemas.microsoft.com/office/drawing/2014/main" id="{71BBF4E8-67FF-4A65-9EC1-AE832CEBE85D}"/>
              </a:ext>
            </a:extLst>
          </p:cNvPr>
          <p:cNvSpPr>
            <a:spLocks noGrp="1"/>
          </p:cNvSpPr>
          <p:nvPr>
            <p:ph type="body" sz="quarter" idx="19" hasCustomPrompt="1"/>
          </p:nvPr>
        </p:nvSpPr>
        <p:spPr>
          <a:xfrm>
            <a:off x="824420" y="5334299"/>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824420" y="5593914"/>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BERGQVIST@EXAMPLE.COM</a:t>
            </a:r>
          </a:p>
        </p:txBody>
      </p:sp>
      <p:sp>
        <p:nvSpPr>
          <p:cNvPr id="3" name="Graphic 23">
            <a:extLst>
              <a:ext uri="{FF2B5EF4-FFF2-40B4-BE49-F238E27FC236}">
                <a16:creationId xmlns:a16="http://schemas.microsoft.com/office/drawing/2014/main" id="{7E62A657-0B76-4081-A698-3C47F1AFC78E}"/>
              </a:ext>
            </a:extLst>
          </p:cNvPr>
          <p:cNvSpPr/>
          <p:nvPr/>
        </p:nvSpPr>
        <p:spPr>
          <a:xfrm>
            <a:off x="900978" y="1561556"/>
            <a:ext cx="2973890" cy="165305"/>
          </a:xfrm>
          <a:custGeom>
            <a:avLst/>
            <a:gdLst>
              <a:gd name="connsiteX0" fmla="*/ 2914974 w 2973890"/>
              <a:gd name="connsiteY0" fmla="*/ 159367 h 165304"/>
              <a:gd name="connsiteX1" fmla="*/ 70199 w 2973890"/>
              <a:gd name="connsiteY1" fmla="*/ 159367 h 165304"/>
              <a:gd name="connsiteX2" fmla="*/ 8816 w 2973890"/>
              <a:gd name="connsiteY2" fmla="*/ 84344 h 165304"/>
              <a:gd name="connsiteX3" fmla="*/ 8816 w 2973890"/>
              <a:gd name="connsiteY3" fmla="*/ 84344 h 165304"/>
              <a:gd name="connsiteX4" fmla="*/ 70199 w 2973890"/>
              <a:gd name="connsiteY4" fmla="*/ 10593 h 165304"/>
              <a:gd name="connsiteX5" fmla="*/ 2913916 w 2973890"/>
              <a:gd name="connsiteY5" fmla="*/ 10593 h 165304"/>
              <a:gd name="connsiteX6" fmla="*/ 2975298 w 2973890"/>
              <a:gd name="connsiteY6" fmla="*/ 84344 h 165304"/>
              <a:gd name="connsiteX7" fmla="*/ 2975298 w 2973890"/>
              <a:gd name="connsiteY7" fmla="*/ 84344 h 165304"/>
              <a:gd name="connsiteX8" fmla="*/ 2914974 w 2973890"/>
              <a:gd name="connsiteY8" fmla="*/ 159367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890" h="165304">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1"/>
          </a:gradFill>
          <a:ln w="1058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C51D0359-A547-4B21-8850-06B9F1CDF9CE}"/>
              </a:ext>
            </a:extLst>
          </p:cNvPr>
          <p:cNvSpPr/>
          <p:nvPr userDrawn="1"/>
        </p:nvSpPr>
        <p:spPr>
          <a:xfrm>
            <a:off x="7172412" y="-12694"/>
            <a:ext cx="4978400" cy="2133600"/>
          </a:xfrm>
          <a:custGeom>
            <a:avLst/>
            <a:gdLst>
              <a:gd name="connsiteX0" fmla="*/ 2517688 w 4978400"/>
              <a:gd name="connsiteY0" fmla="*/ 12694 h 2133600"/>
              <a:gd name="connsiteX1" fmla="*/ 371388 w 4978400"/>
              <a:gd name="connsiteY1" fmla="*/ 1070604 h 2133600"/>
              <a:gd name="connsiteX2" fmla="*/ 72938 w 4978400"/>
              <a:gd name="connsiteY2" fmla="*/ 1812284 h 2133600"/>
              <a:gd name="connsiteX3" fmla="*/ 81828 w 4978400"/>
              <a:gd name="connsiteY3" fmla="*/ 1830064 h 2133600"/>
              <a:gd name="connsiteX4" fmla="*/ 851448 w 4978400"/>
              <a:gd name="connsiteY4" fmla="*/ 2044694 h 2133600"/>
              <a:gd name="connsiteX5" fmla="*/ 4970058 w 4978400"/>
              <a:gd name="connsiteY5" fmla="*/ 12694 h 2133600"/>
              <a:gd name="connsiteX6" fmla="*/ 2517688 w 4978400"/>
              <a:gd name="connsiteY6" fmla="*/ 1269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400" h="21336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w="12694" cap="flat">
            <a:noFill/>
            <a:prstDash val="solid"/>
            <a:miter/>
          </a:ln>
        </p:spPr>
        <p:txBody>
          <a:bodyPr rtlCol="0" anchor="ctr"/>
          <a:lstStyle/>
          <a:p>
            <a:endParaRPr lang="ru-RU" dirty="0"/>
          </a:p>
        </p:txBody>
      </p:sp>
    </p:spTree>
    <p:extLst>
      <p:ext uri="{BB962C8B-B14F-4D97-AF65-F5344CB8AC3E}">
        <p14:creationId xmlns:p14="http://schemas.microsoft.com/office/powerpoint/2010/main" val="115937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15" name="Subtitle 2">
            <a:extLst>
              <a:ext uri="{FF2B5EF4-FFF2-40B4-BE49-F238E27FC236}">
                <a16:creationId xmlns:a16="http://schemas.microsoft.com/office/drawing/2014/main" id="{4BCD5243-C973-44F2-88E8-A4A6E3387B1F}"/>
              </a:ext>
            </a:extLst>
          </p:cNvPr>
          <p:cNvSpPr>
            <a:spLocks noGrp="1"/>
          </p:cNvSpPr>
          <p:nvPr>
            <p:ph type="subTitle" idx="1"/>
          </p:nvPr>
        </p:nvSpPr>
        <p:spPr>
          <a:xfrm>
            <a:off x="758588" y="3429000"/>
            <a:ext cx="3629300" cy="946192"/>
          </a:xfrm>
        </p:spPr>
        <p:txBody>
          <a:bodyPr vert="horz" lIns="91440" tIns="45720" rIns="91440" bIns="45720" rtlCol="0">
            <a:normAutofit/>
          </a:bodyPr>
          <a:lstStyle>
            <a:lvl1pPr marL="0" indent="0">
              <a:buNone/>
              <a:defRPr lang="en-US" b="1" i="0"/>
            </a:lvl1pPr>
          </a:lstStyle>
          <a:p>
            <a:pPr marL="228600" lvl="0" indent="-228600"/>
            <a:r>
              <a:rPr lang="en-US"/>
              <a:t>Click to edit Master subtitle style</a:t>
            </a:r>
            <a:endParaRPr lang="en-US" dirty="0"/>
          </a:p>
        </p:txBody>
      </p:sp>
    </p:spTree>
    <p:extLst>
      <p:ext uri="{BB962C8B-B14F-4D97-AF65-F5344CB8AC3E}">
        <p14:creationId xmlns:p14="http://schemas.microsoft.com/office/powerpoint/2010/main" val="2636408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7" name="Date Placeholder 6">
            <a:extLst>
              <a:ext uri="{FF2B5EF4-FFF2-40B4-BE49-F238E27FC236}">
                <a16:creationId xmlns:a16="http://schemas.microsoft.com/office/drawing/2014/main" id="{B7EF9C60-0FED-4965-A9BC-CE69886A38CA}"/>
              </a:ext>
            </a:extLst>
          </p:cNvPr>
          <p:cNvSpPr>
            <a:spLocks noGrp="1"/>
          </p:cNvSpPr>
          <p:nvPr>
            <p:ph type="dt" sz="half" idx="10"/>
          </p:nvPr>
        </p:nvSpPr>
        <p:spPr/>
        <p:txBody>
          <a:bodyPr/>
          <a:lstStyle/>
          <a:p>
            <a:r>
              <a:rPr lang="ru-RU"/>
              <a:t>MM.DD.20XX</a:t>
            </a:r>
            <a:endParaRPr lang="ru-RU" dirty="0"/>
          </a:p>
        </p:txBody>
      </p:sp>
      <p:sp>
        <p:nvSpPr>
          <p:cNvPr id="8" name="Footer Placeholder 7">
            <a:extLst>
              <a:ext uri="{FF2B5EF4-FFF2-40B4-BE49-F238E27FC236}">
                <a16:creationId xmlns:a16="http://schemas.microsoft.com/office/drawing/2014/main" id="{239F2410-4015-48DB-BB4D-B5944D8C16B7}"/>
              </a:ext>
            </a:extLst>
          </p:cNvPr>
          <p:cNvSpPr>
            <a:spLocks noGrp="1"/>
          </p:cNvSpPr>
          <p:nvPr>
            <p:ph type="ftr" sz="quarter" idx="11"/>
          </p:nvPr>
        </p:nvSpPr>
        <p:spPr/>
        <p:txBody>
          <a:bodyPr/>
          <a:lstStyle/>
          <a:p>
            <a:r>
              <a:rPr lang="en-US"/>
              <a:t>ADD A FOOTER</a:t>
            </a:r>
            <a:endParaRPr lang="ru-RU" dirty="0"/>
          </a:p>
        </p:txBody>
      </p:sp>
      <p:sp>
        <p:nvSpPr>
          <p:cNvPr id="11" name="Slide Number Placeholder 10">
            <a:extLst>
              <a:ext uri="{FF2B5EF4-FFF2-40B4-BE49-F238E27FC236}">
                <a16:creationId xmlns:a16="http://schemas.microsoft.com/office/drawing/2014/main" id="{C44F5F26-1B35-405A-AD75-5DFF48CF6BD6}"/>
              </a:ext>
            </a:extLst>
          </p:cNvPr>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349344483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Content Placeholder 2">
            <a:extLst>
              <a:ext uri="{FF2B5EF4-FFF2-40B4-BE49-F238E27FC236}">
                <a16:creationId xmlns:a16="http://schemas.microsoft.com/office/drawing/2014/main" id="{D7B996D2-06BA-413A-BDEE-428A188D3ADF}"/>
              </a:ext>
            </a:extLst>
          </p:cNvPr>
          <p:cNvSpPr>
            <a:spLocks noGrp="1"/>
          </p:cNvSpPr>
          <p:nvPr>
            <p:ph idx="1"/>
          </p:nvPr>
        </p:nvSpPr>
        <p:spPr>
          <a:xfrm>
            <a:off x="838200" y="1825625"/>
            <a:ext cx="10515600" cy="4351338"/>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185801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7" name="Text Placeholder 2">
            <a:extLst>
              <a:ext uri="{FF2B5EF4-FFF2-40B4-BE49-F238E27FC236}">
                <a16:creationId xmlns:a16="http://schemas.microsoft.com/office/drawing/2014/main" id="{24B91177-A100-491C-B5EF-BC77E2E33F72}"/>
              </a:ext>
            </a:extLst>
          </p:cNvPr>
          <p:cNvSpPr>
            <a:spLocks noGrp="1"/>
          </p:cNvSpPr>
          <p:nvPr>
            <p:ph type="body" idx="1"/>
          </p:nvPr>
        </p:nvSpPr>
        <p:spPr>
          <a:xfrm>
            <a:off x="839788" y="1825624"/>
            <a:ext cx="5157787" cy="42108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3">
            <a:extLst>
              <a:ext uri="{FF2B5EF4-FFF2-40B4-BE49-F238E27FC236}">
                <a16:creationId xmlns:a16="http://schemas.microsoft.com/office/drawing/2014/main" id="{B6758D2F-C9AC-4514-B48E-2863E8DDE0CF}"/>
              </a:ext>
            </a:extLst>
          </p:cNvPr>
          <p:cNvSpPr>
            <a:spLocks noGrp="1"/>
          </p:cNvSpPr>
          <p:nvPr>
            <p:ph sz="half" idx="2"/>
          </p:nvPr>
        </p:nvSpPr>
        <p:spPr>
          <a:xfrm>
            <a:off x="839788" y="2323458"/>
            <a:ext cx="5157787"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4">
            <a:extLst>
              <a:ext uri="{FF2B5EF4-FFF2-40B4-BE49-F238E27FC236}">
                <a16:creationId xmlns:a16="http://schemas.microsoft.com/office/drawing/2014/main" id="{633C3A9F-17E4-45DF-8DB7-7A55846AAA8F}"/>
              </a:ext>
            </a:extLst>
          </p:cNvPr>
          <p:cNvSpPr>
            <a:spLocks noGrp="1"/>
          </p:cNvSpPr>
          <p:nvPr>
            <p:ph type="body" sz="quarter" idx="3"/>
          </p:nvPr>
        </p:nvSpPr>
        <p:spPr>
          <a:xfrm>
            <a:off x="6172200" y="1828800"/>
            <a:ext cx="5183188" cy="417908"/>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5">
            <a:extLst>
              <a:ext uri="{FF2B5EF4-FFF2-40B4-BE49-F238E27FC236}">
                <a16:creationId xmlns:a16="http://schemas.microsoft.com/office/drawing/2014/main" id="{C19AB308-7C32-46C9-B8DB-AA96B7ED0D62}"/>
              </a:ext>
            </a:extLst>
          </p:cNvPr>
          <p:cNvSpPr>
            <a:spLocks noGrp="1"/>
          </p:cNvSpPr>
          <p:nvPr>
            <p:ph sz="quarter" idx="4"/>
          </p:nvPr>
        </p:nvSpPr>
        <p:spPr>
          <a:xfrm>
            <a:off x="6172200" y="2323458"/>
            <a:ext cx="5183188"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338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3" name="Content Placeholder 2">
            <a:extLst>
              <a:ext uri="{FF2B5EF4-FFF2-40B4-BE49-F238E27FC236}">
                <a16:creationId xmlns:a16="http://schemas.microsoft.com/office/drawing/2014/main" id="{CD5AE8A8-E027-4529-A5B7-4D355C71E647}"/>
              </a:ext>
            </a:extLst>
          </p:cNvPr>
          <p:cNvSpPr>
            <a:spLocks noGrp="1"/>
          </p:cNvSpPr>
          <p:nvPr>
            <p:ph sz="half" idx="1"/>
          </p:nvPr>
        </p:nvSpPr>
        <p:spPr>
          <a:xfrm>
            <a:off x="838200" y="1825625"/>
            <a:ext cx="5181600" cy="388538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FB3E4803-F2CA-4138-9997-6108BFDFE7E2}"/>
              </a:ext>
            </a:extLst>
          </p:cNvPr>
          <p:cNvSpPr>
            <a:spLocks noGrp="1"/>
          </p:cNvSpPr>
          <p:nvPr>
            <p:ph sz="half" idx="2"/>
          </p:nvPr>
        </p:nvSpPr>
        <p:spPr>
          <a:xfrm>
            <a:off x="6198110" y="1825624"/>
            <a:ext cx="5181600" cy="3929249"/>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8867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7" name="Picture Placeholder 56">
            <a:extLst>
              <a:ext uri="{FF2B5EF4-FFF2-40B4-BE49-F238E27FC236}">
                <a16:creationId xmlns:a16="http://schemas.microsoft.com/office/drawing/2014/main" id="{8E328517-DD21-40E0-B948-B25B366BDEC7}"/>
              </a:ext>
            </a:extLst>
          </p:cNvPr>
          <p:cNvSpPr>
            <a:spLocks noGrp="1"/>
          </p:cNvSpPr>
          <p:nvPr>
            <p:ph type="pic" idx="1"/>
          </p:nvPr>
        </p:nvSpPr>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002305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4" name="Content Placeholder 2">
            <a:extLst>
              <a:ext uri="{FF2B5EF4-FFF2-40B4-BE49-F238E27FC236}">
                <a16:creationId xmlns:a16="http://schemas.microsoft.com/office/drawing/2014/main" id="{A28A6791-A2CB-40CE-AEF5-A729106DA43B}"/>
              </a:ext>
            </a:extLst>
          </p:cNvPr>
          <p:cNvSpPr>
            <a:spLocks noGrp="1"/>
          </p:cNvSpPr>
          <p:nvPr>
            <p:ph idx="1"/>
          </p:nvPr>
        </p:nvSpPr>
        <p:spPr>
          <a:xfrm>
            <a:off x="5183188" y="457201"/>
            <a:ext cx="6653212"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475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Graphic 19">
            <a:extLst>
              <a:ext uri="{FF2B5EF4-FFF2-40B4-BE49-F238E27FC236}">
                <a16:creationId xmlns:a16="http://schemas.microsoft.com/office/drawing/2014/main" id="{436C4D92-1746-4D54-8232-468DFF66CF79}"/>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9" name="Title 6">
            <a:extLst>
              <a:ext uri="{FF2B5EF4-FFF2-40B4-BE49-F238E27FC236}">
                <a16:creationId xmlns:a16="http://schemas.microsoft.com/office/drawing/2014/main" id="{E77FD51D-3B1F-4D51-8A61-6CF8222774BD}"/>
              </a:ext>
            </a:extLst>
          </p:cNvPr>
          <p:cNvSpPr>
            <a:spLocks noGrp="1"/>
          </p:cNvSpPr>
          <p:nvPr>
            <p:ph type="title"/>
          </p:nvPr>
        </p:nvSpPr>
        <p:spPr>
          <a:xfrm>
            <a:off x="838200" y="365126"/>
            <a:ext cx="9050518" cy="945498"/>
          </a:xfrm>
        </p:spPr>
        <p:txBody>
          <a:bodyPr/>
          <a:lstStyle/>
          <a:p>
            <a:r>
              <a:rPr lang="en-US"/>
              <a:t>Click to edit Master title style</a:t>
            </a:r>
          </a:p>
        </p:txBody>
      </p:sp>
    </p:spTree>
    <p:extLst>
      <p:ext uri="{BB962C8B-B14F-4D97-AF65-F5344CB8AC3E}">
        <p14:creationId xmlns:p14="http://schemas.microsoft.com/office/powerpoint/2010/main" val="4236564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141415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2A714F2-A8EC-40F7-ACFF-A00E1DD10C56}"/>
              </a:ext>
            </a:extLst>
          </p:cNvPr>
          <p:cNvSpPr>
            <a:spLocks noGrp="1"/>
          </p:cNvSpPr>
          <p:nvPr>
            <p:ph type="pic" sz="quarter" idx="13"/>
          </p:nvPr>
        </p:nvSpPr>
        <p:spPr>
          <a:xfrm>
            <a:off x="912412" y="2373273"/>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4" name="Date Placeholder 3">
            <a:extLst>
              <a:ext uri="{FF2B5EF4-FFF2-40B4-BE49-F238E27FC236}">
                <a16:creationId xmlns:a16="http://schemas.microsoft.com/office/drawing/2014/main" id="{0FD10BB4-D57E-4372-8E10-AC15DC09615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66020939-F172-405E-A418-A87CE5D908B7}"/>
              </a:ext>
            </a:extLst>
          </p:cNvPr>
          <p:cNvSpPr>
            <a:spLocks noGrp="1"/>
          </p:cNvSpPr>
          <p:nvPr>
            <p:ph type="ftr" sz="quarter" idx="11"/>
          </p:nvPr>
        </p:nvSpPr>
        <p:spPr>
          <a:xfrm>
            <a:off x="812290" y="5797769"/>
            <a:ext cx="3808348" cy="365125"/>
          </a:xfrm>
          <a:prstGeom prst="rect">
            <a:avLst/>
          </a:prstGeom>
        </p:spPr>
        <p:txBody>
          <a:bodyPr/>
          <a:lstStyle/>
          <a:p>
            <a:r>
              <a:rPr lang="en-US" dirty="0"/>
              <a:t>ADD A FOOTER</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6" name="Slide Number Placeholder 5">
            <a:extLst>
              <a:ext uri="{FF2B5EF4-FFF2-40B4-BE49-F238E27FC236}">
                <a16:creationId xmlns:a16="http://schemas.microsoft.com/office/drawing/2014/main" id="{E0210624-61F8-48B2-BD00-D3BC39DEBDCF}"/>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Tree>
    <p:extLst>
      <p:ext uri="{BB962C8B-B14F-4D97-AF65-F5344CB8AC3E}">
        <p14:creationId xmlns:p14="http://schemas.microsoft.com/office/powerpoint/2010/main" val="213970461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5A97CE06-9ECC-4438-8B22-B58B27F2B5FA}"/>
              </a:ext>
            </a:extLst>
          </p:cNvPr>
          <p:cNvSpPr>
            <a:spLocks noGrp="1"/>
          </p:cNvSpPr>
          <p:nvPr>
            <p:ph type="pic" sz="quarter" idx="15"/>
          </p:nvPr>
        </p:nvSpPr>
        <p:spPr>
          <a:xfrm>
            <a:off x="1396781" y="0"/>
            <a:ext cx="3894833"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4" name="Oval 23">
            <a:extLst>
              <a:ext uri="{FF2B5EF4-FFF2-40B4-BE49-F238E27FC236}">
                <a16:creationId xmlns:a16="http://schemas.microsoft.com/office/drawing/2014/main" id="{CE8B26E3-C9CA-4CFF-8221-19518F497FF4}"/>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A9957602-C843-44E0-A93F-66AF5A6A0F0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6910023" y="90805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0" name="Freeform: Shape 9">
            <a:extLst>
              <a:ext uri="{FF2B5EF4-FFF2-40B4-BE49-F238E27FC236}">
                <a16:creationId xmlns:a16="http://schemas.microsoft.com/office/drawing/2014/main" id="{7492975F-6F5D-4157-A751-54BACCCF1800}"/>
              </a:ext>
            </a:extLst>
          </p:cNvPr>
          <p:cNvSpPr/>
          <p:nvPr/>
        </p:nvSpPr>
        <p:spPr>
          <a:xfrm>
            <a:off x="5492146" y="-12675"/>
            <a:ext cx="54570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6C50EDEB-35C1-4DED-A608-A0EAA8DE5404}"/>
              </a:ext>
            </a:extLst>
          </p:cNvPr>
          <p:cNvSpPr/>
          <p:nvPr/>
        </p:nvSpPr>
        <p:spPr>
          <a:xfrm>
            <a:off x="5479455" y="-12675"/>
            <a:ext cx="571090"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endParaRPr lang="ru-RU" dirty="0"/>
          </a:p>
        </p:txBody>
      </p:sp>
      <p:sp>
        <p:nvSpPr>
          <p:cNvPr id="16" name="Text Placeholder 14">
            <a:extLst>
              <a:ext uri="{FF2B5EF4-FFF2-40B4-BE49-F238E27FC236}">
                <a16:creationId xmlns:a16="http://schemas.microsoft.com/office/drawing/2014/main" id="{F469DEB5-CC79-4D71-8360-0B10B34244B7}"/>
              </a:ext>
            </a:extLst>
          </p:cNvPr>
          <p:cNvSpPr>
            <a:spLocks noGrp="1"/>
          </p:cNvSpPr>
          <p:nvPr userDrawn="1">
            <p:ph type="body" sz="quarter" idx="13"/>
          </p:nvPr>
        </p:nvSpPr>
        <p:spPr>
          <a:xfrm>
            <a:off x="6910023" y="2050475"/>
            <a:ext cx="4548187" cy="639683"/>
          </a:xfrm>
        </p:spPr>
        <p:txBody>
          <a:bodyPr>
            <a:normAutofit/>
          </a:bodyPr>
          <a:lstStyle>
            <a:lvl1pPr marL="0" indent="0">
              <a:buNone/>
              <a:defRPr sz="1800" b="1" i="0"/>
            </a:lvl1pPr>
          </a:lstStyle>
          <a:p>
            <a:pPr lvl="0"/>
            <a:r>
              <a:rPr lang="en-US"/>
              <a:t>Edit Master text styles</a:t>
            </a:r>
          </a:p>
        </p:txBody>
      </p:sp>
      <p:sp>
        <p:nvSpPr>
          <p:cNvPr id="17" name="Text Placeholder 14">
            <a:extLst>
              <a:ext uri="{FF2B5EF4-FFF2-40B4-BE49-F238E27FC236}">
                <a16:creationId xmlns:a16="http://schemas.microsoft.com/office/drawing/2014/main" id="{9EE0722D-F13C-4FFB-9E31-CC024B92E6CD}"/>
              </a:ext>
            </a:extLst>
          </p:cNvPr>
          <p:cNvSpPr>
            <a:spLocks noGrp="1"/>
          </p:cNvSpPr>
          <p:nvPr userDrawn="1">
            <p:ph type="body" sz="quarter" idx="14"/>
          </p:nvPr>
        </p:nvSpPr>
        <p:spPr>
          <a:xfrm>
            <a:off x="6910023" y="2839714"/>
            <a:ext cx="4548187" cy="2916952"/>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Edit Master text styles</a:t>
            </a:r>
          </a:p>
        </p:txBody>
      </p:sp>
      <p:sp>
        <p:nvSpPr>
          <p:cNvPr id="3" name="Graphic 22">
            <a:extLst>
              <a:ext uri="{FF2B5EF4-FFF2-40B4-BE49-F238E27FC236}">
                <a16:creationId xmlns:a16="http://schemas.microsoft.com/office/drawing/2014/main" id="{827885C7-FA6F-4513-83BC-BEAD42F63D5B}"/>
              </a:ext>
            </a:extLst>
          </p:cNvPr>
          <p:cNvSpPr/>
          <p:nvPr userDrawn="1"/>
        </p:nvSpPr>
        <p:spPr>
          <a:xfrm>
            <a:off x="6981947" y="172667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22" name="Freeform: Shape 21">
            <a:extLst>
              <a:ext uri="{FF2B5EF4-FFF2-40B4-BE49-F238E27FC236}">
                <a16:creationId xmlns:a16="http://schemas.microsoft.com/office/drawing/2014/main" id="{30961087-B677-45AC-8D02-FEE615D17609}"/>
              </a:ext>
            </a:extLst>
          </p:cNvPr>
          <p:cNvSpPr/>
          <p:nvPr userDrawn="1"/>
        </p:nvSpPr>
        <p:spPr>
          <a:xfrm>
            <a:off x="1069371" y="-12675"/>
            <a:ext cx="1002580"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endParaRPr lang="ru-RU" dirty="0"/>
          </a:p>
        </p:txBody>
      </p:sp>
    </p:spTree>
    <p:extLst>
      <p:ext uri="{BB962C8B-B14F-4D97-AF65-F5344CB8AC3E}">
        <p14:creationId xmlns:p14="http://schemas.microsoft.com/office/powerpoint/2010/main" val="188029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D6E0F90B-941A-45B6-85DA-E0D4E7977CD8}"/>
              </a:ext>
            </a:extLst>
          </p:cNvPr>
          <p:cNvSpPr>
            <a:spLocks noGrp="1"/>
          </p:cNvSpPr>
          <p:nvPr>
            <p:ph type="pic" sz="quarter" idx="18"/>
          </p:nvPr>
        </p:nvSpPr>
        <p:spPr>
          <a:xfrm>
            <a:off x="5771770" y="1483675"/>
            <a:ext cx="6421408" cy="3438427"/>
          </a:xfrm>
          <a:custGeom>
            <a:avLst/>
            <a:gdLst>
              <a:gd name="connsiteX0" fmla="*/ 1709168 w 6421408"/>
              <a:gd name="connsiteY0" fmla="*/ 0 h 3438427"/>
              <a:gd name="connsiteX1" fmla="*/ 6421408 w 6421408"/>
              <a:gd name="connsiteY1" fmla="*/ 0 h 3438427"/>
              <a:gd name="connsiteX2" fmla="*/ 6421408 w 6421408"/>
              <a:gd name="connsiteY2" fmla="*/ 280430 h 3438427"/>
              <a:gd name="connsiteX3" fmla="*/ 5507320 w 6421408"/>
              <a:gd name="connsiteY3" fmla="*/ 280430 h 3438427"/>
              <a:gd name="connsiteX4" fmla="*/ 5322477 w 6421408"/>
              <a:gd name="connsiteY4" fmla="*/ 461067 h 3438427"/>
              <a:gd name="connsiteX5" fmla="*/ 5322477 w 6421408"/>
              <a:gd name="connsiteY5" fmla="*/ 467384 h 3438427"/>
              <a:gd name="connsiteX6" fmla="*/ 5507320 w 6421408"/>
              <a:gd name="connsiteY6" fmla="*/ 648021 h 3438427"/>
              <a:gd name="connsiteX7" fmla="*/ 6421408 w 6421408"/>
              <a:gd name="connsiteY7" fmla="*/ 648021 h 3438427"/>
              <a:gd name="connsiteX8" fmla="*/ 6421408 w 6421408"/>
              <a:gd name="connsiteY8" fmla="*/ 2672927 h 3438427"/>
              <a:gd name="connsiteX9" fmla="*/ 4918005 w 6421408"/>
              <a:gd name="connsiteY9" fmla="*/ 2672927 h 3438427"/>
              <a:gd name="connsiteX10" fmla="*/ 4642006 w 6421408"/>
              <a:gd name="connsiteY10" fmla="*/ 2943252 h 3438427"/>
              <a:gd name="connsiteX11" fmla="*/ 4642006 w 6421408"/>
              <a:gd name="connsiteY11" fmla="*/ 2949569 h 3438427"/>
              <a:gd name="connsiteX12" fmla="*/ 3297460 w 6421408"/>
              <a:gd name="connsiteY12" fmla="*/ 2949569 h 3438427"/>
              <a:gd name="connsiteX13" fmla="*/ 2831554 w 6421408"/>
              <a:gd name="connsiteY13" fmla="*/ 3411899 h 3438427"/>
              <a:gd name="connsiteX14" fmla="*/ 2831554 w 6421408"/>
              <a:gd name="connsiteY14" fmla="*/ 3428320 h 3438427"/>
              <a:gd name="connsiteX15" fmla="*/ 2831723 w 6421408"/>
              <a:gd name="connsiteY15" fmla="*/ 3434345 h 3438427"/>
              <a:gd name="connsiteX16" fmla="*/ 2831976 w 6421408"/>
              <a:gd name="connsiteY16" fmla="*/ 3438427 h 3438427"/>
              <a:gd name="connsiteX17" fmla="*/ 1709168 w 6421408"/>
              <a:gd name="connsiteY17" fmla="*/ 3438427 h 3438427"/>
              <a:gd name="connsiteX18" fmla="*/ 0 w 6421408"/>
              <a:gd name="connsiteY18" fmla="*/ 1733109 h 3438427"/>
              <a:gd name="connsiteX19" fmla="*/ 0 w 6421408"/>
              <a:gd name="connsiteY19" fmla="*/ 1705319 h 3438427"/>
              <a:gd name="connsiteX20" fmla="*/ 1709168 w 6421408"/>
              <a:gd name="connsiteY20" fmla="*/ 0 h 34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1408" h="3438427">
                <a:moveTo>
                  <a:pt x="1709168" y="0"/>
                </a:moveTo>
                <a:lnTo>
                  <a:pt x="6421408" y="0"/>
                </a:lnTo>
                <a:lnTo>
                  <a:pt x="6421408" y="280430"/>
                </a:lnTo>
                <a:lnTo>
                  <a:pt x="5507320" y="280430"/>
                </a:lnTo>
                <a:cubicBezTo>
                  <a:pt x="5507320" y="280430"/>
                  <a:pt x="5322477" y="280430"/>
                  <a:pt x="5322477" y="461067"/>
                </a:cubicBezTo>
                <a:lnTo>
                  <a:pt x="5322477" y="467384"/>
                </a:lnTo>
                <a:cubicBezTo>
                  <a:pt x="5322477" y="467384"/>
                  <a:pt x="5322477" y="648021"/>
                  <a:pt x="5507320" y="648021"/>
                </a:cubicBezTo>
                <a:lnTo>
                  <a:pt x="6421408" y="648021"/>
                </a:lnTo>
                <a:lnTo>
                  <a:pt x="6421408" y="2672927"/>
                </a:lnTo>
                <a:lnTo>
                  <a:pt x="4918005" y="2672927"/>
                </a:lnTo>
                <a:cubicBezTo>
                  <a:pt x="4915473" y="2672927"/>
                  <a:pt x="4642006" y="2675454"/>
                  <a:pt x="4642006" y="2943252"/>
                </a:cubicBezTo>
                <a:lnTo>
                  <a:pt x="4642006" y="2949569"/>
                </a:lnTo>
                <a:lnTo>
                  <a:pt x="3297460" y="2949569"/>
                </a:lnTo>
                <a:cubicBezTo>
                  <a:pt x="3292396" y="2949569"/>
                  <a:pt x="2831554" y="2954621"/>
                  <a:pt x="2831554" y="3411899"/>
                </a:cubicBezTo>
                <a:lnTo>
                  <a:pt x="2831554" y="3428320"/>
                </a:lnTo>
                <a:cubicBezTo>
                  <a:pt x="2831554" y="3428636"/>
                  <a:pt x="2831574" y="3430718"/>
                  <a:pt x="2831723" y="3434345"/>
                </a:cubicBezTo>
                <a:lnTo>
                  <a:pt x="2831976" y="3438427"/>
                </a:lnTo>
                <a:lnTo>
                  <a:pt x="1709168" y="3438427"/>
                </a:lnTo>
                <a:cubicBezTo>
                  <a:pt x="1709168" y="3438427"/>
                  <a:pt x="0" y="3438427"/>
                  <a:pt x="0" y="1733109"/>
                </a:cubicBezTo>
                <a:lnTo>
                  <a:pt x="0" y="1705319"/>
                </a:lnTo>
                <a:cubicBezTo>
                  <a:pt x="0" y="1705319"/>
                  <a:pt x="0" y="0"/>
                  <a:pt x="1709168"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815853" y="123190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8" name="Text Placeholder 14">
            <a:extLst>
              <a:ext uri="{FF2B5EF4-FFF2-40B4-BE49-F238E27FC236}">
                <a16:creationId xmlns:a16="http://schemas.microsoft.com/office/drawing/2014/main" id="{82903A57-2768-42F8-A5EA-4C19B9049850}"/>
              </a:ext>
            </a:extLst>
          </p:cNvPr>
          <p:cNvSpPr>
            <a:spLocks noGrp="1"/>
          </p:cNvSpPr>
          <p:nvPr>
            <p:ph type="body" sz="quarter" idx="15"/>
          </p:nvPr>
        </p:nvSpPr>
        <p:spPr>
          <a:xfrm>
            <a:off x="830067" y="3889184"/>
            <a:ext cx="4548187" cy="1708223"/>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Edit Master text styles</a:t>
            </a:r>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9" name="Freeform: Shape 28">
            <a:extLst>
              <a:ext uri="{FF2B5EF4-FFF2-40B4-BE49-F238E27FC236}">
                <a16:creationId xmlns:a16="http://schemas.microsoft.com/office/drawing/2014/main" id="{E46691B2-7AF3-4CAC-A285-36444A9101D9}"/>
              </a:ext>
            </a:extLst>
          </p:cNvPr>
          <p:cNvSpPr/>
          <p:nvPr userDrawn="1"/>
        </p:nvSpPr>
        <p:spPr>
          <a:xfrm>
            <a:off x="12193179" y="4156602"/>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6" name="Freeform: Shape 25">
            <a:extLst>
              <a:ext uri="{FF2B5EF4-FFF2-40B4-BE49-F238E27FC236}">
                <a16:creationId xmlns:a16="http://schemas.microsoft.com/office/drawing/2014/main" id="{FE8ACF66-A148-4D4F-A35C-837CDC6B154D}"/>
              </a:ext>
            </a:extLst>
          </p:cNvPr>
          <p:cNvSpPr/>
          <p:nvPr userDrawn="1"/>
        </p:nvSpPr>
        <p:spPr>
          <a:xfrm>
            <a:off x="12193179" y="4682093"/>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8" name="Text Placeholder 26">
            <a:extLst>
              <a:ext uri="{FF2B5EF4-FFF2-40B4-BE49-F238E27FC236}">
                <a16:creationId xmlns:a16="http://schemas.microsoft.com/office/drawing/2014/main" id="{5F10B1F7-5633-4C8B-A868-72D9C782CBA6}"/>
              </a:ext>
            </a:extLst>
          </p:cNvPr>
          <p:cNvSpPr>
            <a:spLocks noGrp="1"/>
          </p:cNvSpPr>
          <p:nvPr userDrawn="1">
            <p:ph type="body" sz="quarter" idx="16"/>
          </p:nvPr>
        </p:nvSpPr>
        <p:spPr>
          <a:xfrm>
            <a:off x="811115" y="2374900"/>
            <a:ext cx="4565650" cy="701675"/>
          </a:xfrm>
        </p:spPr>
        <p:txBody>
          <a:bodyPr>
            <a:noAutofit/>
          </a:bodyPr>
          <a:lstStyle>
            <a:lvl1pPr marL="0" indent="0">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Edit Master text styles</a:t>
            </a:r>
          </a:p>
        </p:txBody>
      </p:sp>
      <p:sp>
        <p:nvSpPr>
          <p:cNvPr id="31" name="Text Placeholder 29">
            <a:extLst>
              <a:ext uri="{FF2B5EF4-FFF2-40B4-BE49-F238E27FC236}">
                <a16:creationId xmlns:a16="http://schemas.microsoft.com/office/drawing/2014/main" id="{CBA9BCD0-48BA-4D5B-8871-61204EACE422}"/>
              </a:ext>
            </a:extLst>
          </p:cNvPr>
          <p:cNvSpPr>
            <a:spLocks noGrp="1"/>
          </p:cNvSpPr>
          <p:nvPr userDrawn="1">
            <p:ph type="body" sz="quarter" idx="17"/>
          </p:nvPr>
        </p:nvSpPr>
        <p:spPr>
          <a:xfrm>
            <a:off x="811115" y="3165301"/>
            <a:ext cx="4583113" cy="689525"/>
          </a:xfrm>
        </p:spPr>
        <p:txBody>
          <a:bodyPr/>
          <a:lstStyle>
            <a:lvl1pPr marL="0" indent="0">
              <a:buNone/>
              <a:defRPr sz="1400">
                <a:solidFill>
                  <a:schemeClr val="tx1">
                    <a:lumMod val="65000"/>
                    <a:lumOff val="35000"/>
                  </a:schemeClr>
                </a:solidFill>
              </a:defRPr>
            </a:lvl1pPr>
            <a:lvl2pPr marL="457200" indent="0">
              <a:buNone/>
              <a:defRPr sz="1400">
                <a:solidFill>
                  <a:schemeClr val="tx1">
                    <a:lumMod val="50000"/>
                    <a:lumOff val="50000"/>
                  </a:schemeClr>
                </a:solidFill>
              </a:defRPr>
            </a:lvl2pPr>
            <a:lvl3pPr marL="914400" indent="0">
              <a:buNone/>
              <a:defRPr sz="1400">
                <a:solidFill>
                  <a:schemeClr val="tx1">
                    <a:lumMod val="50000"/>
                    <a:lumOff val="50000"/>
                  </a:schemeClr>
                </a:solidFill>
              </a:defRPr>
            </a:lvl3pPr>
            <a:lvl4pPr marL="1371600" indent="0">
              <a:buNone/>
              <a:defRPr sz="1400">
                <a:solidFill>
                  <a:schemeClr val="tx1">
                    <a:lumMod val="50000"/>
                    <a:lumOff val="50000"/>
                  </a:schemeClr>
                </a:solidFill>
              </a:defRPr>
            </a:lvl4pPr>
            <a:lvl5pPr marL="1828800" indent="0">
              <a:buNone/>
              <a:defRPr sz="1400">
                <a:solidFill>
                  <a:schemeClr val="tx1">
                    <a:lumMod val="50000"/>
                    <a:lumOff val="50000"/>
                  </a:schemeClr>
                </a:solidFill>
              </a:defRPr>
            </a:lvl5pPr>
          </a:lstStyle>
          <a:p>
            <a:pPr lvl="0"/>
            <a:r>
              <a:rPr lang="en-US"/>
              <a:t>Edit Master text styles</a:t>
            </a:r>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28086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F44C9A9-0E74-4918-9B66-273196D2956C}"/>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4FD74D9D-1BEE-4A13-ABAA-5FBA5C4D1BF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31850" y="781050"/>
            <a:ext cx="10515600" cy="676275"/>
          </a:xfrm>
        </p:spPr>
        <p:txBody>
          <a:bodyPr anchor="b">
            <a:normAutofit/>
          </a:bodyPr>
          <a:lstStyle>
            <a:lvl1pPr algn="ctr">
              <a:defRPr sz="4000"/>
            </a:lvl1pPr>
          </a:lstStyle>
          <a:p>
            <a:r>
              <a:rPr lang="en-US" dirty="0"/>
              <a:t>COMPARISON</a:t>
            </a:r>
            <a:endParaRPr lang="ru-RU" dirty="0"/>
          </a:p>
        </p:txBody>
      </p:sp>
      <p:sp>
        <p:nvSpPr>
          <p:cNvPr id="3" name="Text Placeholder 2">
            <a:extLst>
              <a:ext uri="{FF2B5EF4-FFF2-40B4-BE49-F238E27FC236}">
                <a16:creationId xmlns:a16="http://schemas.microsoft.com/office/drawing/2014/main" id="{40DFDBBD-D278-4F5A-BD28-172F5B157E88}"/>
              </a:ext>
            </a:extLst>
          </p:cNvPr>
          <p:cNvSpPr>
            <a:spLocks noGrp="1"/>
          </p:cNvSpPr>
          <p:nvPr>
            <p:ph type="body" idx="1" hasCustomPrompt="1"/>
          </p:nvPr>
        </p:nvSpPr>
        <p:spPr>
          <a:xfrm>
            <a:off x="993286"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30066" y="1898650"/>
            <a:ext cx="10515599" cy="701675"/>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Edit Master text styles</a:t>
            </a:r>
          </a:p>
        </p:txBody>
      </p:sp>
      <p:sp>
        <p:nvSpPr>
          <p:cNvPr id="22" name="Graphic 19">
            <a:extLst>
              <a:ext uri="{FF2B5EF4-FFF2-40B4-BE49-F238E27FC236}">
                <a16:creationId xmlns:a16="http://schemas.microsoft.com/office/drawing/2014/main" id="{258EB2BC-F42B-4177-83EB-F2D2BF76129C}"/>
              </a:ext>
            </a:extLst>
          </p:cNvPr>
          <p:cNvSpPr/>
          <p:nvPr userDrawn="1"/>
        </p:nvSpPr>
        <p:spPr>
          <a:xfrm>
            <a:off x="3019044" y="1583026"/>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55960"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28" name="Text Placeholder 26">
            <a:extLst>
              <a:ext uri="{FF2B5EF4-FFF2-40B4-BE49-F238E27FC236}">
                <a16:creationId xmlns:a16="http://schemas.microsoft.com/office/drawing/2014/main" id="{D0525F80-1CD7-406E-A2B0-ACB0CD78A32C}"/>
              </a:ext>
            </a:extLst>
          </p:cNvPr>
          <p:cNvSpPr>
            <a:spLocks noGrp="1"/>
          </p:cNvSpPr>
          <p:nvPr>
            <p:ph type="body" sz="quarter" idx="20"/>
          </p:nvPr>
        </p:nvSpPr>
        <p:spPr>
          <a:xfrm>
            <a:off x="811311"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Edit Master text styles</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p:nvPr>
        </p:nvSpPr>
        <p:spPr>
          <a:xfrm>
            <a:off x="5973985"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Edit Master text styles</a:t>
            </a:r>
          </a:p>
        </p:txBody>
      </p:sp>
      <p:grpSp>
        <p:nvGrpSpPr>
          <p:cNvPr id="41" name="Graphic 39">
            <a:extLst>
              <a:ext uri="{FF2B5EF4-FFF2-40B4-BE49-F238E27FC236}">
                <a16:creationId xmlns:a16="http://schemas.microsoft.com/office/drawing/2014/main" id="{F4C9083C-573A-4951-8064-8A2074E45857}"/>
              </a:ext>
            </a:extLst>
          </p:cNvPr>
          <p:cNvGrpSpPr/>
          <p:nvPr/>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E24D028E-B0C2-46BA-B6A7-734B26FEA98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1FD2C3DF-070C-48BB-8EC1-3FE31FCD20DC}"/>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F503CC8C-61AD-4DAB-B26E-509EA44669D4}"/>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8BB58BBD-BF4B-44A6-A2C8-AF1BE81D516E}"/>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602EAB3F-89ED-4532-AC15-8D6D0DE40EEB}"/>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14D3737-C4D1-46DE-A197-29A638CA1F3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68273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BE8D45D-1E08-4F59-96CC-EA53D7CA6AB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8E968353-82DA-42A2-88B6-AEFCF124AF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5642753" y="1474969"/>
            <a:ext cx="4395258" cy="676275"/>
          </a:xfrm>
        </p:spPr>
        <p:txBody>
          <a:bodyPr anchor="b">
            <a:normAutofit/>
          </a:bodyPr>
          <a:lstStyle>
            <a:lvl1pPr algn="l">
              <a:defRPr sz="4000"/>
            </a:lvl1pPr>
          </a:lstStyle>
          <a:p>
            <a:r>
              <a:rPr lang="en-US" dirty="0"/>
              <a:t>CHART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5649889" y="2592569"/>
            <a:ext cx="5630885" cy="70167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Edit Master text styles</a:t>
            </a:r>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26385"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30%</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hasCustomPrompt="1"/>
          </p:nvPr>
        </p:nvSpPr>
        <p:spPr>
          <a:xfrm>
            <a:off x="6126386"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3" name="Text Placeholder 2">
            <a:extLst>
              <a:ext uri="{FF2B5EF4-FFF2-40B4-BE49-F238E27FC236}">
                <a16:creationId xmlns:a16="http://schemas.microsoft.com/office/drawing/2014/main" id="{E9080FED-3BFC-4CCC-8B5A-A2942CA5CF36}"/>
              </a:ext>
            </a:extLst>
          </p:cNvPr>
          <p:cNvSpPr>
            <a:spLocks noGrp="1"/>
          </p:cNvSpPr>
          <p:nvPr>
            <p:ph type="body" idx="22" hasCustomPrompt="1"/>
          </p:nvPr>
        </p:nvSpPr>
        <p:spPr>
          <a:xfrm>
            <a:off x="6126410"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25" name="Text Placeholder 26">
            <a:extLst>
              <a:ext uri="{FF2B5EF4-FFF2-40B4-BE49-F238E27FC236}">
                <a16:creationId xmlns:a16="http://schemas.microsoft.com/office/drawing/2014/main" id="{E7EC8229-D712-4FD1-990B-9212FC211A9B}"/>
              </a:ext>
            </a:extLst>
          </p:cNvPr>
          <p:cNvSpPr>
            <a:spLocks noGrp="1"/>
          </p:cNvSpPr>
          <p:nvPr>
            <p:ph type="body" sz="quarter" idx="23" hasCustomPrompt="1"/>
          </p:nvPr>
        </p:nvSpPr>
        <p:spPr>
          <a:xfrm>
            <a:off x="6126411"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7" name="Text Placeholder 2">
            <a:extLst>
              <a:ext uri="{FF2B5EF4-FFF2-40B4-BE49-F238E27FC236}">
                <a16:creationId xmlns:a16="http://schemas.microsoft.com/office/drawing/2014/main" id="{27341020-DCB7-4CC5-BE55-AAAF421822ED}"/>
              </a:ext>
            </a:extLst>
          </p:cNvPr>
          <p:cNvSpPr>
            <a:spLocks noGrp="1"/>
          </p:cNvSpPr>
          <p:nvPr>
            <p:ph type="body" idx="24" hasCustomPrompt="1"/>
          </p:nvPr>
        </p:nvSpPr>
        <p:spPr>
          <a:xfrm>
            <a:off x="8065899"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25%</a:t>
            </a:r>
          </a:p>
        </p:txBody>
      </p:sp>
      <p:sp>
        <p:nvSpPr>
          <p:cNvPr id="29" name="Text Placeholder 26">
            <a:extLst>
              <a:ext uri="{FF2B5EF4-FFF2-40B4-BE49-F238E27FC236}">
                <a16:creationId xmlns:a16="http://schemas.microsoft.com/office/drawing/2014/main" id="{B1896019-AE20-47E2-AA66-ED9D16B2DAF7}"/>
              </a:ext>
            </a:extLst>
          </p:cNvPr>
          <p:cNvSpPr>
            <a:spLocks noGrp="1"/>
          </p:cNvSpPr>
          <p:nvPr>
            <p:ph type="body" sz="quarter" idx="25" hasCustomPrompt="1"/>
          </p:nvPr>
        </p:nvSpPr>
        <p:spPr>
          <a:xfrm>
            <a:off x="8065900"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2" name="Text Placeholder 2">
            <a:extLst>
              <a:ext uri="{FF2B5EF4-FFF2-40B4-BE49-F238E27FC236}">
                <a16:creationId xmlns:a16="http://schemas.microsoft.com/office/drawing/2014/main" id="{212C49D2-92E0-4567-8BD4-9B8FC0536701}"/>
              </a:ext>
            </a:extLst>
          </p:cNvPr>
          <p:cNvSpPr>
            <a:spLocks noGrp="1"/>
          </p:cNvSpPr>
          <p:nvPr>
            <p:ph type="body" idx="26" hasCustomPrompt="1"/>
          </p:nvPr>
        </p:nvSpPr>
        <p:spPr>
          <a:xfrm>
            <a:off x="8065924"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33" name="Text Placeholder 26">
            <a:extLst>
              <a:ext uri="{FF2B5EF4-FFF2-40B4-BE49-F238E27FC236}">
                <a16:creationId xmlns:a16="http://schemas.microsoft.com/office/drawing/2014/main" id="{6B5DA211-72E1-4B00-AA61-980CE5A34565}"/>
              </a:ext>
            </a:extLst>
          </p:cNvPr>
          <p:cNvSpPr>
            <a:spLocks noGrp="1"/>
          </p:cNvSpPr>
          <p:nvPr>
            <p:ph type="body" sz="quarter" idx="27" hasCustomPrompt="1"/>
          </p:nvPr>
        </p:nvSpPr>
        <p:spPr>
          <a:xfrm>
            <a:off x="8065925"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5" name="Text Placeholder 2">
            <a:extLst>
              <a:ext uri="{FF2B5EF4-FFF2-40B4-BE49-F238E27FC236}">
                <a16:creationId xmlns:a16="http://schemas.microsoft.com/office/drawing/2014/main" id="{A7CF7C63-619A-46EE-AF36-FCA26441A064}"/>
              </a:ext>
            </a:extLst>
          </p:cNvPr>
          <p:cNvSpPr>
            <a:spLocks noGrp="1"/>
          </p:cNvSpPr>
          <p:nvPr>
            <p:ph type="body" idx="28" hasCustomPrompt="1"/>
          </p:nvPr>
        </p:nvSpPr>
        <p:spPr>
          <a:xfrm>
            <a:off x="10005413"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20%</a:t>
            </a:r>
          </a:p>
        </p:txBody>
      </p:sp>
      <p:sp>
        <p:nvSpPr>
          <p:cNvPr id="36" name="Text Placeholder 26">
            <a:extLst>
              <a:ext uri="{FF2B5EF4-FFF2-40B4-BE49-F238E27FC236}">
                <a16:creationId xmlns:a16="http://schemas.microsoft.com/office/drawing/2014/main" id="{92E0EA61-C10D-4760-B03F-F27BCF1FC24C}"/>
              </a:ext>
            </a:extLst>
          </p:cNvPr>
          <p:cNvSpPr>
            <a:spLocks noGrp="1"/>
          </p:cNvSpPr>
          <p:nvPr>
            <p:ph type="body" sz="quarter" idx="29" hasCustomPrompt="1"/>
          </p:nvPr>
        </p:nvSpPr>
        <p:spPr>
          <a:xfrm>
            <a:off x="10005414"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8" name="Text Placeholder 2">
            <a:extLst>
              <a:ext uri="{FF2B5EF4-FFF2-40B4-BE49-F238E27FC236}">
                <a16:creationId xmlns:a16="http://schemas.microsoft.com/office/drawing/2014/main" id="{1A3A14FA-D9E9-4000-B30C-14CADBFE48F6}"/>
              </a:ext>
            </a:extLst>
          </p:cNvPr>
          <p:cNvSpPr>
            <a:spLocks noGrp="1"/>
          </p:cNvSpPr>
          <p:nvPr>
            <p:ph type="body" idx="30" hasCustomPrompt="1"/>
          </p:nvPr>
        </p:nvSpPr>
        <p:spPr>
          <a:xfrm>
            <a:off x="10005438"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5%</a:t>
            </a:r>
          </a:p>
        </p:txBody>
      </p:sp>
      <p:sp>
        <p:nvSpPr>
          <p:cNvPr id="39" name="Text Placeholder 26">
            <a:extLst>
              <a:ext uri="{FF2B5EF4-FFF2-40B4-BE49-F238E27FC236}">
                <a16:creationId xmlns:a16="http://schemas.microsoft.com/office/drawing/2014/main" id="{0FBCB607-92E0-4206-871B-10CAEB3377B3}"/>
              </a:ext>
            </a:extLst>
          </p:cNvPr>
          <p:cNvSpPr>
            <a:spLocks noGrp="1"/>
          </p:cNvSpPr>
          <p:nvPr>
            <p:ph type="body" sz="quarter" idx="31" hasCustomPrompt="1"/>
          </p:nvPr>
        </p:nvSpPr>
        <p:spPr>
          <a:xfrm>
            <a:off x="10005439"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19" name="Chart Placeholder 18">
            <a:extLst>
              <a:ext uri="{FF2B5EF4-FFF2-40B4-BE49-F238E27FC236}">
                <a16:creationId xmlns:a16="http://schemas.microsoft.com/office/drawing/2014/main" id="{08CD548A-F4DA-41C7-BC55-620C696D5A6A}"/>
              </a:ext>
            </a:extLst>
          </p:cNvPr>
          <p:cNvSpPr>
            <a:spLocks noGrp="1"/>
          </p:cNvSpPr>
          <p:nvPr>
            <p:ph type="chart" sz="quarter" idx="32"/>
          </p:nvPr>
        </p:nvSpPr>
        <p:spPr>
          <a:xfrm>
            <a:off x="911225" y="908050"/>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chart</a:t>
            </a:r>
            <a:endParaRPr lang="ru-RU" dirty="0"/>
          </a:p>
        </p:txBody>
      </p:sp>
      <p:grpSp>
        <p:nvGrpSpPr>
          <p:cNvPr id="41" name="Graphic 39">
            <a:extLst>
              <a:ext uri="{FF2B5EF4-FFF2-40B4-BE49-F238E27FC236}">
                <a16:creationId xmlns:a16="http://schemas.microsoft.com/office/drawing/2014/main" id="{D0A213E0-4DC9-4F6A-98B8-21DE9AE2D9B0}"/>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24312820-32BB-4DFC-B775-2031DE03F33E}"/>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F9B4581F-B122-40B8-BE37-64894A713B38}"/>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C7CF8C75-A610-43BA-923F-335A6051357D}"/>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56793F9B-5B71-414E-9CB2-2B76F8308871}"/>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9807DE94-0E8D-4E1B-A7D2-E0F91AF2E54C}"/>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BC592BA-C191-49B5-8F41-8E14CFFDAC4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0">
            <a:extLst>
              <a:ext uri="{FF2B5EF4-FFF2-40B4-BE49-F238E27FC236}">
                <a16:creationId xmlns:a16="http://schemas.microsoft.com/office/drawing/2014/main" id="{33AA43FA-C2DC-406C-BFE6-A2A804112236}"/>
              </a:ext>
            </a:extLst>
          </p:cNvPr>
          <p:cNvSpPr/>
          <p:nvPr/>
        </p:nvSpPr>
        <p:spPr>
          <a:xfrm>
            <a:off x="5731819" y="2267879"/>
            <a:ext cx="3016875" cy="165305"/>
          </a:xfrm>
          <a:custGeom>
            <a:avLst/>
            <a:gdLst>
              <a:gd name="connsiteX0" fmla="*/ 2957222 w 3016875"/>
              <a:gd name="connsiteY0" fmla="*/ 159503 h 165304"/>
              <a:gd name="connsiteX1" fmla="*/ 71329 w 3016875"/>
              <a:gd name="connsiteY1" fmla="*/ 159503 h 165304"/>
              <a:gd name="connsiteX2" fmla="*/ 9059 w 3016875"/>
              <a:gd name="connsiteY2" fmla="*/ 84480 h 165304"/>
              <a:gd name="connsiteX3" fmla="*/ 9059 w 3016875"/>
              <a:gd name="connsiteY3" fmla="*/ 84480 h 165304"/>
              <a:gd name="connsiteX4" fmla="*/ 71329 w 3016875"/>
              <a:gd name="connsiteY4" fmla="*/ 10729 h 165304"/>
              <a:gd name="connsiteX5" fmla="*/ 2956149 w 3016875"/>
              <a:gd name="connsiteY5" fmla="*/ 10729 h 165304"/>
              <a:gd name="connsiteX6" fmla="*/ 3018419 w 3016875"/>
              <a:gd name="connsiteY6" fmla="*/ 84480 h 165304"/>
              <a:gd name="connsiteX7" fmla="*/ 3018419 w 3016875"/>
              <a:gd name="connsiteY7" fmla="*/ 84480 h 165304"/>
              <a:gd name="connsiteX8" fmla="*/ 2957222 w 3016875"/>
              <a:gd name="connsiteY8" fmla="*/ 159503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6875" h="165304">
                <a:moveTo>
                  <a:pt x="2957222" y="159503"/>
                </a:moveTo>
                <a:lnTo>
                  <a:pt x="71329" y="159503"/>
                </a:lnTo>
                <a:cubicBezTo>
                  <a:pt x="36973" y="159503"/>
                  <a:pt x="9059" y="125171"/>
                  <a:pt x="9059" y="84480"/>
                </a:cubicBezTo>
                <a:lnTo>
                  <a:pt x="9059" y="84480"/>
                </a:lnTo>
                <a:cubicBezTo>
                  <a:pt x="9059" y="43790"/>
                  <a:pt x="36973" y="10729"/>
                  <a:pt x="71329" y="10729"/>
                </a:cubicBezTo>
                <a:lnTo>
                  <a:pt x="2956149" y="10729"/>
                </a:lnTo>
                <a:cubicBezTo>
                  <a:pt x="2990505" y="10729"/>
                  <a:pt x="3018419" y="43790"/>
                  <a:pt x="3018419" y="84480"/>
                </a:cubicBezTo>
                <a:lnTo>
                  <a:pt x="3018419" y="84480"/>
                </a:lnTo>
                <a:cubicBezTo>
                  <a:pt x="3019492" y="125171"/>
                  <a:pt x="2991578" y="159503"/>
                  <a:pt x="2957222" y="159503"/>
                </a:cubicBezTo>
                <a:close/>
              </a:path>
            </a:pathLst>
          </a:custGeom>
          <a:gradFill>
            <a:gsLst>
              <a:gs pos="0">
                <a:schemeClr val="accent1"/>
              </a:gs>
              <a:gs pos="100000">
                <a:schemeClr val="accent3"/>
              </a:gs>
            </a:gsLst>
            <a:lin ang="0" scaled="1"/>
          </a:gradFill>
          <a:ln w="10716" cap="flat">
            <a:noFill/>
            <a:prstDash val="solid"/>
            <a:miter/>
          </a:ln>
        </p:spPr>
        <p:txBody>
          <a:bodyPr rtlCol="0" anchor="ctr"/>
          <a:lstStyle/>
          <a:p>
            <a:endParaRPr lang="ru-RU" dirty="0"/>
          </a:p>
        </p:txBody>
      </p:sp>
    </p:spTree>
    <p:extLst>
      <p:ext uri="{BB962C8B-B14F-4D97-AF65-F5344CB8AC3E}">
        <p14:creationId xmlns:p14="http://schemas.microsoft.com/office/powerpoint/2010/main" val="304095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2" name="Oval 51">
            <a:extLst>
              <a:ext uri="{FF2B5EF4-FFF2-40B4-BE49-F238E27FC236}">
                <a16:creationId xmlns:a16="http://schemas.microsoft.com/office/drawing/2014/main" id="{F21AF1E2-466C-487E-86AF-CA6FFFCA272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Graphic 12">
            <a:extLst>
              <a:ext uri="{FF2B5EF4-FFF2-40B4-BE49-F238E27FC236}">
                <a16:creationId xmlns:a16="http://schemas.microsoft.com/office/drawing/2014/main" id="{531F1BC1-79BD-45BA-B27E-7A2C62A65EC9}"/>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11744" y="2134675"/>
            <a:ext cx="3403308" cy="676275"/>
          </a:xfrm>
        </p:spPr>
        <p:txBody>
          <a:bodyPr anchor="b">
            <a:normAutofit/>
          </a:bodyPr>
          <a:lstStyle>
            <a:lvl1pPr algn="l">
              <a:defRPr sz="4000"/>
            </a:lvl1pPr>
          </a:lstStyle>
          <a:p>
            <a:r>
              <a:rPr lang="en-US" dirty="0"/>
              <a:t>TABLE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09405" y="3252275"/>
            <a:ext cx="3396171" cy="1846732"/>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Edit Master text styles</a:t>
            </a:r>
          </a:p>
        </p:txBody>
      </p:sp>
      <p:sp>
        <p:nvSpPr>
          <p:cNvPr id="18" name="Table Placeholder 17">
            <a:extLst>
              <a:ext uri="{FF2B5EF4-FFF2-40B4-BE49-F238E27FC236}">
                <a16:creationId xmlns:a16="http://schemas.microsoft.com/office/drawing/2014/main" id="{3AF64257-E00C-4FE5-925B-A78911D1D2B9}"/>
              </a:ext>
            </a:extLst>
          </p:cNvPr>
          <p:cNvSpPr>
            <a:spLocks noGrp="1"/>
          </p:cNvSpPr>
          <p:nvPr>
            <p:ph type="tbl" sz="quarter" idx="17"/>
          </p:nvPr>
        </p:nvSpPr>
        <p:spPr>
          <a:xfrm>
            <a:off x="4724400" y="1493214"/>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grpSp>
        <p:nvGrpSpPr>
          <p:cNvPr id="45" name="Graphic 39">
            <a:extLst>
              <a:ext uri="{FF2B5EF4-FFF2-40B4-BE49-F238E27FC236}">
                <a16:creationId xmlns:a16="http://schemas.microsoft.com/office/drawing/2014/main" id="{2B29CFAD-7DFA-43C8-BC78-F666303C4A65}"/>
              </a:ext>
            </a:extLst>
          </p:cNvPr>
          <p:cNvGrpSpPr/>
          <p:nvPr userDrawn="1"/>
        </p:nvGrpSpPr>
        <p:grpSpPr>
          <a:xfrm flipH="1">
            <a:off x="-3477" y="0"/>
            <a:ext cx="2188800" cy="1933794"/>
            <a:chOff x="10003200" y="0"/>
            <a:chExt cx="2188800" cy="1933794"/>
          </a:xfrm>
        </p:grpSpPr>
        <p:sp>
          <p:nvSpPr>
            <p:cNvPr id="46" name="Freeform: Shape 45">
              <a:extLst>
                <a:ext uri="{FF2B5EF4-FFF2-40B4-BE49-F238E27FC236}">
                  <a16:creationId xmlns:a16="http://schemas.microsoft.com/office/drawing/2014/main" id="{7709766F-07C2-47E0-94AE-482595B63D17}"/>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29F02ED7-2803-4FC7-8D17-DB9AF81B2257}"/>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8" name="Freeform: Shape 47">
              <a:extLst>
                <a:ext uri="{FF2B5EF4-FFF2-40B4-BE49-F238E27FC236}">
                  <a16:creationId xmlns:a16="http://schemas.microsoft.com/office/drawing/2014/main" id="{6715C276-3245-4E87-976F-10DC35AF0E89}"/>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9" name="Freeform: Shape 48">
              <a:extLst>
                <a:ext uri="{FF2B5EF4-FFF2-40B4-BE49-F238E27FC236}">
                  <a16:creationId xmlns:a16="http://schemas.microsoft.com/office/drawing/2014/main" id="{4D4F9402-D548-4465-B31D-5C89E49D8F2D}"/>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50" name="Freeform: Shape 49">
              <a:extLst>
                <a:ext uri="{FF2B5EF4-FFF2-40B4-BE49-F238E27FC236}">
                  <a16:creationId xmlns:a16="http://schemas.microsoft.com/office/drawing/2014/main" id="{64C16800-96DF-4B5C-B15B-EB27E1475EB3}"/>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51" name="Freeform: Shape 50">
              <a:extLst>
                <a:ext uri="{FF2B5EF4-FFF2-40B4-BE49-F238E27FC236}">
                  <a16:creationId xmlns:a16="http://schemas.microsoft.com/office/drawing/2014/main" id="{AE9DBF7F-0A02-4C85-A28D-3C88C66B3486}"/>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4">
            <a:extLst>
              <a:ext uri="{FF2B5EF4-FFF2-40B4-BE49-F238E27FC236}">
                <a16:creationId xmlns:a16="http://schemas.microsoft.com/office/drawing/2014/main" id="{A1820133-6B1B-4297-8A79-2E89B2C7199B}"/>
              </a:ext>
            </a:extLst>
          </p:cNvPr>
          <p:cNvSpPr/>
          <p:nvPr/>
        </p:nvSpPr>
        <p:spPr>
          <a:xfrm>
            <a:off x="895660" y="2912161"/>
            <a:ext cx="2781900" cy="165305"/>
          </a:xfrm>
          <a:custGeom>
            <a:avLst/>
            <a:gdLst>
              <a:gd name="connsiteX0" fmla="*/ 2726257 w 2781900"/>
              <a:gd name="connsiteY0" fmla="*/ 158686 h 165304"/>
              <a:gd name="connsiteX1" fmla="*/ 65137 w 2781900"/>
              <a:gd name="connsiteY1" fmla="*/ 158686 h 165304"/>
              <a:gd name="connsiteX2" fmla="*/ 7717 w 2781900"/>
              <a:gd name="connsiteY2" fmla="*/ 83663 h 165304"/>
              <a:gd name="connsiteX3" fmla="*/ 7717 w 2781900"/>
              <a:gd name="connsiteY3" fmla="*/ 83663 h 165304"/>
              <a:gd name="connsiteX4" fmla="*/ 65137 w 2781900"/>
              <a:gd name="connsiteY4" fmla="*/ 9911 h 165304"/>
              <a:gd name="connsiteX5" fmla="*/ 2725267 w 2781900"/>
              <a:gd name="connsiteY5" fmla="*/ 9911 h 165304"/>
              <a:gd name="connsiteX6" fmla="*/ 2782687 w 2781900"/>
              <a:gd name="connsiteY6" fmla="*/ 83663 h 165304"/>
              <a:gd name="connsiteX7" fmla="*/ 2782687 w 2781900"/>
              <a:gd name="connsiteY7" fmla="*/ 83663 h 165304"/>
              <a:gd name="connsiteX8" fmla="*/ 2726257 w 2781900"/>
              <a:gd name="connsiteY8" fmla="*/ 158686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900" h="165304">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1"/>
          </a:gradFill>
          <a:ln w="9899" cap="flat">
            <a:noFill/>
            <a:prstDash val="solid"/>
            <a:miter/>
          </a:ln>
        </p:spPr>
        <p:txBody>
          <a:bodyPr rtlCol="0" anchor="ctr"/>
          <a:lstStyle/>
          <a:p>
            <a:endParaRPr lang="ru-RU" dirty="0"/>
          </a:p>
        </p:txBody>
      </p:sp>
    </p:spTree>
    <p:extLst>
      <p:ext uri="{BB962C8B-B14F-4D97-AF65-F5344CB8AC3E}">
        <p14:creationId xmlns:p14="http://schemas.microsoft.com/office/powerpoint/2010/main" val="133622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51" name="Picture Placeholder 50">
            <a:extLst>
              <a:ext uri="{FF2B5EF4-FFF2-40B4-BE49-F238E27FC236}">
                <a16:creationId xmlns:a16="http://schemas.microsoft.com/office/drawing/2014/main" id="{3767FEE9-DC75-4465-BA6B-06E00CF6A27B}"/>
              </a:ext>
            </a:extLst>
          </p:cNvPr>
          <p:cNvSpPr>
            <a:spLocks noGrp="1"/>
          </p:cNvSpPr>
          <p:nvPr>
            <p:ph type="pic" sz="quarter" idx="17"/>
          </p:nvPr>
        </p:nvSpPr>
        <p:spPr>
          <a:xfrm>
            <a:off x="0" y="1"/>
            <a:ext cx="12190660" cy="5569499"/>
          </a:xfrm>
          <a:custGeom>
            <a:avLst/>
            <a:gdLst>
              <a:gd name="connsiteX0" fmla="*/ 0 w 12190660"/>
              <a:gd name="connsiteY0" fmla="*/ 0 h 5569499"/>
              <a:gd name="connsiteX1" fmla="*/ 10154649 w 12190660"/>
              <a:gd name="connsiteY1" fmla="*/ 0 h 5569499"/>
              <a:gd name="connsiteX2" fmla="*/ 7708389 w 12190660"/>
              <a:gd name="connsiteY2" fmla="*/ 1206619 h 5569499"/>
              <a:gd name="connsiteX3" fmla="*/ 7464525 w 12190660"/>
              <a:gd name="connsiteY3" fmla="*/ 1403488 h 5569499"/>
              <a:gd name="connsiteX4" fmla="*/ 7401019 w 12190660"/>
              <a:gd name="connsiteY4" fmla="*/ 1973774 h 5569499"/>
              <a:gd name="connsiteX5" fmla="*/ 7409910 w 12190660"/>
              <a:gd name="connsiteY5" fmla="*/ 1991556 h 5569499"/>
              <a:gd name="connsiteX6" fmla="*/ 7600428 w 12190660"/>
              <a:gd name="connsiteY6" fmla="*/ 2204937 h 5569499"/>
              <a:gd name="connsiteX7" fmla="*/ 7891287 w 12190660"/>
              <a:gd name="connsiteY7" fmla="*/ 2295116 h 5569499"/>
              <a:gd name="connsiteX8" fmla="*/ 8205008 w 12190660"/>
              <a:gd name="connsiteY8" fmla="*/ 2213828 h 5569499"/>
              <a:gd name="connsiteX9" fmla="*/ 12190660 w 12190660"/>
              <a:gd name="connsiteY9" fmla="*/ 248944 h 5569499"/>
              <a:gd name="connsiteX10" fmla="*/ 12190660 w 12190660"/>
              <a:gd name="connsiteY10" fmla="*/ 449624 h 5569499"/>
              <a:gd name="connsiteX11" fmla="*/ 10261340 w 12190660"/>
              <a:gd name="connsiteY11" fmla="*/ 1400948 h 5569499"/>
              <a:gd name="connsiteX12" fmla="*/ 9931108 w 12190660"/>
              <a:gd name="connsiteY12" fmla="*/ 1680375 h 5569499"/>
              <a:gd name="connsiteX13" fmla="*/ 9879032 w 12190660"/>
              <a:gd name="connsiteY13" fmla="*/ 2528819 h 5569499"/>
              <a:gd name="connsiteX14" fmla="*/ 9893004 w 12190660"/>
              <a:gd name="connsiteY14" fmla="*/ 2556762 h 5569499"/>
              <a:gd name="connsiteX15" fmla="*/ 10172431 w 12190660"/>
              <a:gd name="connsiteY15" fmla="*/ 2886994 h 5569499"/>
              <a:gd name="connsiteX16" fmla="*/ 10618245 w 12190660"/>
              <a:gd name="connsiteY16" fmla="*/ 3041950 h 5569499"/>
              <a:gd name="connsiteX17" fmla="*/ 11019604 w 12190660"/>
              <a:gd name="connsiteY17" fmla="*/ 2939069 h 5569499"/>
              <a:gd name="connsiteX18" fmla="*/ 12190660 w 12190660"/>
              <a:gd name="connsiteY18" fmla="*/ 2362433 h 5569499"/>
              <a:gd name="connsiteX19" fmla="*/ 12190660 w 12190660"/>
              <a:gd name="connsiteY19" fmla="*/ 5569499 h 5569499"/>
              <a:gd name="connsiteX20" fmla="*/ 0 w 12190660"/>
              <a:gd name="connsiteY20" fmla="*/ 5569499 h 5569499"/>
              <a:gd name="connsiteX21" fmla="*/ 0 w 12190660"/>
              <a:gd name="connsiteY21" fmla="*/ 4872200 h 5569499"/>
              <a:gd name="connsiteX22" fmla="*/ 1553363 w 12190660"/>
              <a:gd name="connsiteY22" fmla="*/ 4107584 h 5569499"/>
              <a:gd name="connsiteX23" fmla="*/ 1698157 w 12190660"/>
              <a:gd name="connsiteY23" fmla="*/ 3842128 h 5569499"/>
              <a:gd name="connsiteX24" fmla="*/ 1695617 w 12190660"/>
              <a:gd name="connsiteY24" fmla="*/ 3835778 h 5569499"/>
              <a:gd name="connsiteX25" fmla="*/ 1693077 w 12190660"/>
              <a:gd name="connsiteY25" fmla="*/ 3831968 h 5569499"/>
              <a:gd name="connsiteX26" fmla="*/ 2488175 w 12190660"/>
              <a:gd name="connsiteY26" fmla="*/ 3439499 h 5569499"/>
              <a:gd name="connsiteX27" fmla="*/ 2795545 w 12190660"/>
              <a:gd name="connsiteY27" fmla="*/ 2672343 h 5569499"/>
              <a:gd name="connsiteX28" fmla="*/ 2786654 w 12190660"/>
              <a:gd name="connsiteY28" fmla="*/ 2654561 h 5569499"/>
              <a:gd name="connsiteX29" fmla="*/ 1991556 w 12190660"/>
              <a:gd name="connsiteY29" fmla="*/ 2432290 h 5569499"/>
              <a:gd name="connsiteX30" fmla="*/ 0 w 12190660"/>
              <a:gd name="connsiteY30" fmla="*/ 3414096 h 556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0660" h="5569499">
                <a:moveTo>
                  <a:pt x="0" y="0"/>
                </a:moveTo>
                <a:lnTo>
                  <a:pt x="10154649" y="0"/>
                </a:lnTo>
                <a:lnTo>
                  <a:pt x="7708389" y="1206619"/>
                </a:lnTo>
                <a:cubicBezTo>
                  <a:pt x="7703308" y="1210429"/>
                  <a:pt x="7569945" y="1276476"/>
                  <a:pt x="7464525" y="1403488"/>
                </a:cubicBezTo>
                <a:cubicBezTo>
                  <a:pt x="7365455" y="1522880"/>
                  <a:pt x="7275276" y="1718479"/>
                  <a:pt x="7401019" y="1973774"/>
                </a:cubicBezTo>
                <a:lnTo>
                  <a:pt x="7409910" y="1991556"/>
                </a:lnTo>
                <a:cubicBezTo>
                  <a:pt x="7412449" y="1996637"/>
                  <a:pt x="7472145" y="2117298"/>
                  <a:pt x="7600428" y="2204937"/>
                </a:cubicBezTo>
                <a:cubicBezTo>
                  <a:pt x="7669015" y="2251932"/>
                  <a:pt x="7766815" y="2295116"/>
                  <a:pt x="7891287" y="2295116"/>
                </a:cubicBezTo>
                <a:cubicBezTo>
                  <a:pt x="7981466" y="2295116"/>
                  <a:pt x="8085616" y="2272254"/>
                  <a:pt x="8205008" y="2213828"/>
                </a:cubicBezTo>
                <a:lnTo>
                  <a:pt x="12190660" y="248944"/>
                </a:lnTo>
                <a:lnTo>
                  <a:pt x="12190660" y="449624"/>
                </a:lnTo>
                <a:lnTo>
                  <a:pt x="10261340" y="1400948"/>
                </a:lnTo>
                <a:cubicBezTo>
                  <a:pt x="10253719" y="1404758"/>
                  <a:pt x="10070821" y="1496207"/>
                  <a:pt x="9931108" y="1680375"/>
                </a:cubicBezTo>
                <a:cubicBezTo>
                  <a:pt x="9801555" y="1853112"/>
                  <a:pt x="9687243" y="2138891"/>
                  <a:pt x="9879032" y="2528819"/>
                </a:cubicBezTo>
                <a:lnTo>
                  <a:pt x="9893004" y="2556762"/>
                </a:lnTo>
                <a:cubicBezTo>
                  <a:pt x="9896814" y="2564382"/>
                  <a:pt x="9988263" y="2747281"/>
                  <a:pt x="10172431" y="2886994"/>
                </a:cubicBezTo>
                <a:cubicBezTo>
                  <a:pt x="10277852" y="2967012"/>
                  <a:pt x="10427726" y="3041950"/>
                  <a:pt x="10618245" y="3041950"/>
                </a:cubicBezTo>
                <a:cubicBezTo>
                  <a:pt x="10736366" y="3041950"/>
                  <a:pt x="10869730" y="3012737"/>
                  <a:pt x="11019604" y="2939069"/>
                </a:cubicBezTo>
                <a:lnTo>
                  <a:pt x="12190660" y="2362433"/>
                </a:lnTo>
                <a:lnTo>
                  <a:pt x="12190660" y="5569499"/>
                </a:lnTo>
                <a:lnTo>
                  <a:pt x="0" y="5569499"/>
                </a:lnTo>
                <a:lnTo>
                  <a:pt x="0" y="4872200"/>
                </a:lnTo>
                <a:lnTo>
                  <a:pt x="1553363" y="4107584"/>
                </a:lnTo>
                <a:cubicBezTo>
                  <a:pt x="1553363" y="4107584"/>
                  <a:pt x="1775635" y="3998354"/>
                  <a:pt x="1698157" y="3842128"/>
                </a:cubicBezTo>
                <a:lnTo>
                  <a:pt x="1695617" y="3835778"/>
                </a:lnTo>
                <a:cubicBezTo>
                  <a:pt x="1695617" y="3835778"/>
                  <a:pt x="1694347" y="3834508"/>
                  <a:pt x="1693077" y="3831968"/>
                </a:cubicBezTo>
                <a:lnTo>
                  <a:pt x="2488175" y="3439499"/>
                </a:lnTo>
                <a:cubicBezTo>
                  <a:pt x="2493255" y="3435688"/>
                  <a:pt x="3036869" y="3161341"/>
                  <a:pt x="2795545" y="2672343"/>
                </a:cubicBezTo>
                <a:lnTo>
                  <a:pt x="2786654" y="2654561"/>
                </a:lnTo>
                <a:cubicBezTo>
                  <a:pt x="2784114" y="2649481"/>
                  <a:pt x="2536440" y="2163023"/>
                  <a:pt x="1991556" y="2432290"/>
                </a:cubicBezTo>
                <a:lnTo>
                  <a:pt x="0" y="3414096"/>
                </a:ln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46" name="Freeform: Shape 45">
            <a:extLst>
              <a:ext uri="{FF2B5EF4-FFF2-40B4-BE49-F238E27FC236}">
                <a16:creationId xmlns:a16="http://schemas.microsoft.com/office/drawing/2014/main" id="{3A0902BC-58E0-4395-9D80-6CF5CA0FAAB0}"/>
              </a:ext>
            </a:extLst>
          </p:cNvPr>
          <p:cNvSpPr/>
          <p:nvPr/>
        </p:nvSpPr>
        <p:spPr>
          <a:xfrm>
            <a:off x="7345849" y="-12701"/>
            <a:ext cx="4851878" cy="2298926"/>
          </a:xfrm>
          <a:custGeom>
            <a:avLst/>
            <a:gdLst>
              <a:gd name="connsiteX0" fmla="*/ 4844811 w 4851877"/>
              <a:gd name="connsiteY0" fmla="*/ 12701 h 2298926"/>
              <a:gd name="connsiteX1" fmla="*/ 2851985 w 4851877"/>
              <a:gd name="connsiteY1" fmla="*/ 12701 h 2298926"/>
              <a:gd name="connsiteX2" fmla="*/ 371430 w 4851877"/>
              <a:gd name="connsiteY2" fmla="*/ 1235832 h 2298926"/>
              <a:gd name="connsiteX3" fmla="*/ 72951 w 4851877"/>
              <a:gd name="connsiteY3" fmla="*/ 1977585 h 2298926"/>
              <a:gd name="connsiteX4" fmla="*/ 81842 w 4851877"/>
              <a:gd name="connsiteY4" fmla="*/ 1995367 h 2298926"/>
              <a:gd name="connsiteX5" fmla="*/ 851538 w 4851877"/>
              <a:gd name="connsiteY5" fmla="*/ 2210018 h 2298926"/>
              <a:gd name="connsiteX6" fmla="*/ 4844811 w 4851877"/>
              <a:gd name="connsiteY6" fmla="*/ 240054 h 2298926"/>
              <a:gd name="connsiteX7" fmla="*/ 4844811 w 4851877"/>
              <a:gd name="connsiteY7" fmla="*/ 12701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98926">
                <a:moveTo>
                  <a:pt x="4844811" y="12701"/>
                </a:moveTo>
                <a:lnTo>
                  <a:pt x="2851985" y="12701"/>
                </a:lnTo>
                <a:lnTo>
                  <a:pt x="371430" y="1235832"/>
                </a:lnTo>
                <a:cubicBezTo>
                  <a:pt x="371430" y="1235832"/>
                  <a:pt x="-163292" y="1500018"/>
                  <a:pt x="72951" y="1977585"/>
                </a:cubicBezTo>
                <a:lnTo>
                  <a:pt x="81842" y="1995367"/>
                </a:lnTo>
                <a:cubicBezTo>
                  <a:pt x="81842" y="1995367"/>
                  <a:pt x="316815" y="2472934"/>
                  <a:pt x="851538" y="2210018"/>
                </a:cubicBezTo>
                <a:lnTo>
                  <a:pt x="4844811" y="240054"/>
                </a:lnTo>
                <a:lnTo>
                  <a:pt x="4844811" y="12701"/>
                </a:lnTo>
                <a:close/>
              </a:path>
            </a:pathLst>
          </a:custGeom>
          <a:solidFill>
            <a:schemeClr val="accent1"/>
          </a:solidFill>
          <a:ln w="12700" cap="flat">
            <a:noFill/>
            <a:prstDash val="solid"/>
            <a:miter/>
          </a:ln>
        </p:spPr>
        <p:txBody>
          <a:bodyPr rtlCol="0" anchor="ctr"/>
          <a:lstStyle/>
          <a:p>
            <a:endParaRPr lang="ru-RU"/>
          </a:p>
        </p:txBody>
      </p:sp>
      <p:sp>
        <p:nvSpPr>
          <p:cNvPr id="47" name="Freeform: Shape 46">
            <a:extLst>
              <a:ext uri="{FF2B5EF4-FFF2-40B4-BE49-F238E27FC236}">
                <a16:creationId xmlns:a16="http://schemas.microsoft.com/office/drawing/2014/main" id="{5DCE3DA5-C000-4DAD-8FCD-9A285AB48C83}"/>
              </a:ext>
            </a:extLst>
          </p:cNvPr>
          <p:cNvSpPr/>
          <p:nvPr/>
        </p:nvSpPr>
        <p:spPr>
          <a:xfrm>
            <a:off x="9782306" y="458515"/>
            <a:ext cx="2413238" cy="2578354"/>
          </a:xfrm>
          <a:custGeom>
            <a:avLst/>
            <a:gdLst>
              <a:gd name="connsiteX0" fmla="*/ 2408354 w 2413237"/>
              <a:gd name="connsiteY0" fmla="*/ 12701 h 2578353"/>
              <a:gd name="connsiteX1" fmla="*/ 487924 w 2413237"/>
              <a:gd name="connsiteY1" fmla="*/ 960215 h 2578353"/>
              <a:gd name="connsiteX2" fmla="*/ 113238 w 2413237"/>
              <a:gd name="connsiteY2" fmla="*/ 2062683 h 2578353"/>
              <a:gd name="connsiteX3" fmla="*/ 127209 w 2413237"/>
              <a:gd name="connsiteY3" fmla="*/ 2090626 h 2578353"/>
              <a:gd name="connsiteX4" fmla="*/ 1229678 w 2413237"/>
              <a:gd name="connsiteY4" fmla="*/ 2465313 h 2578353"/>
              <a:gd name="connsiteX5" fmla="*/ 2408354 w 2413237"/>
              <a:gd name="connsiteY5" fmla="*/ 1883595 h 2578353"/>
              <a:gd name="connsiteX6" fmla="*/ 2408354 w 2413237"/>
              <a:gd name="connsiteY6" fmla="*/ 12701 h 257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3">
                <a:moveTo>
                  <a:pt x="2408354" y="12701"/>
                </a:moveTo>
                <a:lnTo>
                  <a:pt x="487924" y="960215"/>
                </a:lnTo>
                <a:cubicBezTo>
                  <a:pt x="487924" y="960215"/>
                  <a:pt x="-250018" y="1324740"/>
                  <a:pt x="113238" y="2062683"/>
                </a:cubicBezTo>
                <a:lnTo>
                  <a:pt x="127209" y="2090626"/>
                </a:lnTo>
                <a:cubicBezTo>
                  <a:pt x="127209" y="2090626"/>
                  <a:pt x="491735" y="2828568"/>
                  <a:pt x="1229678" y="2465313"/>
                </a:cubicBezTo>
                <a:lnTo>
                  <a:pt x="2408354" y="1883595"/>
                </a:lnTo>
                <a:lnTo>
                  <a:pt x="2408354" y="12701"/>
                </a:lnTo>
                <a:close/>
              </a:path>
            </a:pathLst>
          </a:custGeom>
          <a:solidFill>
            <a:schemeClr val="accent3"/>
          </a:solidFill>
          <a:ln w="12700" cap="flat">
            <a:noFill/>
            <a:prstDash val="solid"/>
            <a:miter/>
          </a:ln>
        </p:spPr>
        <p:txBody>
          <a:bodyPr rtlCol="0" anchor="ctr"/>
          <a:lstStyle/>
          <a:p>
            <a:endParaRPr lang="ru-RU"/>
          </a:p>
        </p:txBody>
      </p:sp>
      <p:sp>
        <p:nvSpPr>
          <p:cNvPr id="45" name="Freeform: Shape 44">
            <a:extLst>
              <a:ext uri="{FF2B5EF4-FFF2-40B4-BE49-F238E27FC236}">
                <a16:creationId xmlns:a16="http://schemas.microsoft.com/office/drawing/2014/main" id="{EAE88C29-9AC8-4A6D-9141-98B2210C7466}"/>
              </a:ext>
            </a:extLst>
          </p:cNvPr>
          <p:cNvSpPr/>
          <p:nvPr/>
        </p:nvSpPr>
        <p:spPr>
          <a:xfrm>
            <a:off x="-12701" y="2355829"/>
            <a:ext cx="2857781" cy="2298926"/>
          </a:xfrm>
          <a:custGeom>
            <a:avLst/>
            <a:gdLst>
              <a:gd name="connsiteX0" fmla="*/ 2782844 w 2857781"/>
              <a:gd name="connsiteY0" fmla="*/ 306353 h 2298926"/>
              <a:gd name="connsiteX1" fmla="*/ 2013148 w 2857781"/>
              <a:gd name="connsiteY1" fmla="*/ 91702 h 2298926"/>
              <a:gd name="connsiteX2" fmla="*/ 12701 w 2857781"/>
              <a:gd name="connsiteY2" fmla="*/ 1078589 h 2298926"/>
              <a:gd name="connsiteX3" fmla="*/ 12701 w 2857781"/>
              <a:gd name="connsiteY3" fmla="*/ 2289019 h 2298926"/>
              <a:gd name="connsiteX4" fmla="*/ 2491985 w 2857781"/>
              <a:gd name="connsiteY4" fmla="*/ 1065888 h 2298926"/>
              <a:gd name="connsiteX5" fmla="*/ 2790465 w 2857781"/>
              <a:gd name="connsiteY5" fmla="*/ 324135 h 2298926"/>
              <a:gd name="connsiteX6" fmla="*/ 2782844 w 2857781"/>
              <a:gd name="connsiteY6" fmla="*/ 306353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81" h="2298926">
                <a:moveTo>
                  <a:pt x="2782844" y="306353"/>
                </a:moveTo>
                <a:cubicBezTo>
                  <a:pt x="2782844" y="306353"/>
                  <a:pt x="2547871" y="-171214"/>
                  <a:pt x="2013148" y="91702"/>
                </a:cubicBezTo>
                <a:lnTo>
                  <a:pt x="12701" y="1078589"/>
                </a:lnTo>
                <a:lnTo>
                  <a:pt x="12701" y="2289019"/>
                </a:lnTo>
                <a:lnTo>
                  <a:pt x="2491985" y="1065888"/>
                </a:lnTo>
                <a:cubicBezTo>
                  <a:pt x="2491985" y="1065888"/>
                  <a:pt x="3026708" y="801702"/>
                  <a:pt x="2790465" y="324135"/>
                </a:cubicBezTo>
                <a:lnTo>
                  <a:pt x="2782844" y="306353"/>
                </a:lnTo>
                <a:close/>
              </a:path>
            </a:pathLst>
          </a:custGeom>
          <a:solidFill>
            <a:schemeClr val="accent3"/>
          </a:solidFill>
          <a:ln w="12700" cap="flat">
            <a:noFill/>
            <a:prstDash val="solid"/>
            <a:miter/>
          </a:ln>
        </p:spPr>
        <p:txBody>
          <a:bodyPr rtlCol="0" anchor="ctr"/>
          <a:lstStyle/>
          <a:p>
            <a:endParaRPr lang="ru-RU"/>
          </a:p>
        </p:txBody>
      </p:sp>
      <p:sp>
        <p:nvSpPr>
          <p:cNvPr id="24" name="Oval 23">
            <a:extLst>
              <a:ext uri="{FF2B5EF4-FFF2-40B4-BE49-F238E27FC236}">
                <a16:creationId xmlns:a16="http://schemas.microsoft.com/office/drawing/2014/main" id="{7F8CA5B8-0BAD-4554-87FE-E0910E6CD5C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12CBB0CF-5FCC-4507-BD7B-C02386D2A23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0B9CB2BB-1ED9-489E-8AC7-2A8D8459E388}"/>
              </a:ext>
            </a:extLst>
          </p:cNvPr>
          <p:cNvSpPr>
            <a:spLocks noGrp="1"/>
          </p:cNvSpPr>
          <p:nvPr>
            <p:ph type="title" hasCustomPrompt="1"/>
          </p:nvPr>
        </p:nvSpPr>
        <p:spPr>
          <a:xfrm>
            <a:off x="838200" y="4349863"/>
            <a:ext cx="10515600" cy="782638"/>
          </a:xfrm>
        </p:spPr>
        <p:txBody>
          <a:bodyPr/>
          <a:lstStyle>
            <a:lvl1pPr algn="ctr">
              <a:defRPr>
                <a:solidFill>
                  <a:schemeClr val="bg1"/>
                </a:solidFill>
              </a:defRPr>
            </a:lvl1pPr>
          </a:lstStyle>
          <a:p>
            <a:r>
              <a:rPr lang="en-US" dirty="0"/>
              <a:t>BIG IMAGE</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21" name="Text Placeholder 26">
            <a:extLst>
              <a:ext uri="{FF2B5EF4-FFF2-40B4-BE49-F238E27FC236}">
                <a16:creationId xmlns:a16="http://schemas.microsoft.com/office/drawing/2014/main" id="{78B29DA7-7E72-4576-8F68-91B70D11C8FD}"/>
              </a:ext>
            </a:extLst>
          </p:cNvPr>
          <p:cNvSpPr>
            <a:spLocks noGrp="1"/>
          </p:cNvSpPr>
          <p:nvPr>
            <p:ph type="body" sz="quarter" idx="16"/>
          </p:nvPr>
        </p:nvSpPr>
        <p:spPr>
          <a:xfrm>
            <a:off x="2412987" y="5718810"/>
            <a:ext cx="7366026" cy="946532"/>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Edit Master text styles</a:t>
            </a:r>
          </a:p>
        </p:txBody>
      </p:sp>
      <p:pic>
        <p:nvPicPr>
          <p:cNvPr id="22" name="Graphic 21">
            <a:extLst>
              <a:ext uri="{FF2B5EF4-FFF2-40B4-BE49-F238E27FC236}">
                <a16:creationId xmlns:a16="http://schemas.microsoft.com/office/drawing/2014/main" id="{B091E01B-B80B-4194-AC2B-41043EC597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62500" y="5155439"/>
            <a:ext cx="2667000" cy="139903"/>
          </a:xfrm>
          <a:prstGeom prst="rect">
            <a:avLst/>
          </a:prstGeom>
        </p:spPr>
      </p:pic>
      <p:sp>
        <p:nvSpPr>
          <p:cNvPr id="40" name="Freeform: Shape 39">
            <a:extLst>
              <a:ext uri="{FF2B5EF4-FFF2-40B4-BE49-F238E27FC236}">
                <a16:creationId xmlns:a16="http://schemas.microsoft.com/office/drawing/2014/main" id="{FBE26926-54A6-49D3-95EA-F31F133A0E3B}"/>
              </a:ext>
            </a:extLst>
          </p:cNvPr>
          <p:cNvSpPr/>
          <p:nvPr/>
        </p:nvSpPr>
        <p:spPr>
          <a:xfrm>
            <a:off x="8826099" y="2044901"/>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a:p>
        </p:txBody>
      </p:sp>
      <p:sp>
        <p:nvSpPr>
          <p:cNvPr id="41" name="Freeform: Shape 40">
            <a:extLst>
              <a:ext uri="{FF2B5EF4-FFF2-40B4-BE49-F238E27FC236}">
                <a16:creationId xmlns:a16="http://schemas.microsoft.com/office/drawing/2014/main" id="{C3AFCA09-1411-4603-AEED-DBD79C4BE2CA}"/>
              </a:ext>
            </a:extLst>
          </p:cNvPr>
          <p:cNvSpPr/>
          <p:nvPr/>
        </p:nvSpPr>
        <p:spPr>
          <a:xfrm>
            <a:off x="8810222" y="2029025"/>
            <a:ext cx="774776" cy="774776"/>
          </a:xfrm>
          <a:custGeom>
            <a:avLst/>
            <a:gdLst>
              <a:gd name="connsiteX0" fmla="*/ 388023 w 774776"/>
              <a:gd name="connsiteY0" fmla="*/ 766521 h 774776"/>
              <a:gd name="connsiteX1" fmla="*/ 9526 w 774776"/>
              <a:gd name="connsiteY1" fmla="*/ 388023 h 774776"/>
              <a:gd name="connsiteX2" fmla="*/ 388023 w 774776"/>
              <a:gd name="connsiteY2" fmla="*/ 9526 h 774776"/>
              <a:gd name="connsiteX3" fmla="*/ 766520 w 774776"/>
              <a:gd name="connsiteY3" fmla="*/ 388023 h 774776"/>
              <a:gd name="connsiteX4" fmla="*/ 388023 w 774776"/>
              <a:gd name="connsiteY4" fmla="*/ 766521 h 774776"/>
              <a:gd name="connsiteX5" fmla="*/ 388023 w 774776"/>
              <a:gd name="connsiteY5" fmla="*/ 48900 h 774776"/>
              <a:gd name="connsiteX6" fmla="*/ 47630 w 774776"/>
              <a:gd name="connsiteY6" fmla="*/ 389293 h 774776"/>
              <a:gd name="connsiteX7" fmla="*/ 388023 w 774776"/>
              <a:gd name="connsiteY7" fmla="*/ 729687 h 774776"/>
              <a:gd name="connsiteX8" fmla="*/ 728416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1"/>
                </a:moveTo>
                <a:cubicBezTo>
                  <a:pt x="179722" y="766521"/>
                  <a:pt x="9526" y="596324"/>
                  <a:pt x="9526" y="388023"/>
                </a:cubicBezTo>
                <a:cubicBezTo>
                  <a:pt x="9526" y="179723"/>
                  <a:pt x="179722" y="9526"/>
                  <a:pt x="388023" y="9526"/>
                </a:cubicBezTo>
                <a:cubicBezTo>
                  <a:pt x="596323" y="9526"/>
                  <a:pt x="766520" y="179723"/>
                  <a:pt x="766520" y="388023"/>
                </a:cubicBezTo>
                <a:cubicBezTo>
                  <a:pt x="766520" y="596324"/>
                  <a:pt x="596323" y="766521"/>
                  <a:pt x="388023" y="766521"/>
                </a:cubicBezTo>
                <a:close/>
                <a:moveTo>
                  <a:pt x="388023" y="48900"/>
                </a:moveTo>
                <a:cubicBezTo>
                  <a:pt x="200045" y="48900"/>
                  <a:pt x="47630" y="201315"/>
                  <a:pt x="47630" y="389293"/>
                </a:cubicBezTo>
                <a:cubicBezTo>
                  <a:pt x="47630" y="577272"/>
                  <a:pt x="200045" y="729687"/>
                  <a:pt x="388023" y="729687"/>
                </a:cubicBezTo>
                <a:cubicBezTo>
                  <a:pt x="576001" y="729687"/>
                  <a:pt x="728416" y="577272"/>
                  <a:pt x="728416" y="389293"/>
                </a:cubicBezTo>
                <a:cubicBezTo>
                  <a:pt x="728416" y="201315"/>
                  <a:pt x="576001" y="48900"/>
                  <a:pt x="388023" y="48900"/>
                </a:cubicBezTo>
                <a:close/>
              </a:path>
            </a:pathLst>
          </a:custGeom>
          <a:solidFill>
            <a:srgbClr val="FFFFFF"/>
          </a:solidFill>
          <a:ln w="9525" cap="flat">
            <a:noFill/>
            <a:prstDash val="solid"/>
            <a:miter/>
          </a:ln>
        </p:spPr>
        <p:txBody>
          <a:bodyPr rtlCol="0" anchor="ctr"/>
          <a:lstStyle/>
          <a:p>
            <a:endParaRPr lang="ru-RU"/>
          </a:p>
        </p:txBody>
      </p:sp>
      <p:sp>
        <p:nvSpPr>
          <p:cNvPr id="42" name="Freeform: Shape 41">
            <a:extLst>
              <a:ext uri="{FF2B5EF4-FFF2-40B4-BE49-F238E27FC236}">
                <a16:creationId xmlns:a16="http://schemas.microsoft.com/office/drawing/2014/main" id="{7E4E0103-B430-4F31-B26F-21E197A41135}"/>
              </a:ext>
            </a:extLst>
          </p:cNvPr>
          <p:cNvSpPr/>
          <p:nvPr/>
        </p:nvSpPr>
        <p:spPr>
          <a:xfrm>
            <a:off x="7329938" y="-9526"/>
            <a:ext cx="4864579" cy="2311628"/>
          </a:xfrm>
          <a:custGeom>
            <a:avLst/>
            <a:gdLst>
              <a:gd name="connsiteX0" fmla="*/ 2911080 w 4864578"/>
              <a:gd name="connsiteY0" fmla="*/ 9526 h 2311627"/>
              <a:gd name="connsiteX1" fmla="*/ 2824712 w 4864578"/>
              <a:gd name="connsiteY1" fmla="*/ 9526 h 2311627"/>
              <a:gd name="connsiteX2" fmla="*/ 378451 w 4864578"/>
              <a:gd name="connsiteY2" fmla="*/ 1216145 h 2311627"/>
              <a:gd name="connsiteX3" fmla="*/ 134587 w 4864578"/>
              <a:gd name="connsiteY3" fmla="*/ 1413014 h 2311627"/>
              <a:gd name="connsiteX4" fmla="*/ 71081 w 4864578"/>
              <a:gd name="connsiteY4" fmla="*/ 1983300 h 2311627"/>
              <a:gd name="connsiteX5" fmla="*/ 79972 w 4864578"/>
              <a:gd name="connsiteY5" fmla="*/ 2001082 h 2311627"/>
              <a:gd name="connsiteX6" fmla="*/ 270491 w 4864578"/>
              <a:gd name="connsiteY6" fmla="*/ 2214463 h 2311627"/>
              <a:gd name="connsiteX7" fmla="*/ 561349 w 4864578"/>
              <a:gd name="connsiteY7" fmla="*/ 2304642 h 2311627"/>
              <a:gd name="connsiteX8" fmla="*/ 875070 w 4864578"/>
              <a:gd name="connsiteY8" fmla="*/ 2223354 h 2311627"/>
              <a:gd name="connsiteX9" fmla="*/ 4860722 w 4864578"/>
              <a:gd name="connsiteY9" fmla="*/ 258470 h 2311627"/>
              <a:gd name="connsiteX10" fmla="*/ 4860722 w 4864578"/>
              <a:gd name="connsiteY10" fmla="*/ 216556 h 2311627"/>
              <a:gd name="connsiteX11" fmla="*/ 858558 w 4864578"/>
              <a:gd name="connsiteY11" fmla="*/ 2189061 h 2311627"/>
              <a:gd name="connsiteX12" fmla="*/ 293353 w 4864578"/>
              <a:gd name="connsiteY12" fmla="*/ 2182710 h 2311627"/>
              <a:gd name="connsiteX13" fmla="*/ 114265 w 4864578"/>
              <a:gd name="connsiteY13" fmla="*/ 1983300 h 2311627"/>
              <a:gd name="connsiteX14" fmla="*/ 105374 w 4864578"/>
              <a:gd name="connsiteY14" fmla="*/ 1965519 h 2311627"/>
              <a:gd name="connsiteX15" fmla="*/ 163800 w 4864578"/>
              <a:gd name="connsiteY15" fmla="*/ 1437147 h 2311627"/>
              <a:gd name="connsiteX16" fmla="*/ 396233 w 4864578"/>
              <a:gd name="connsiteY16" fmla="*/ 1249168 h 2311627"/>
              <a:gd name="connsiteX17" fmla="*/ 396233 w 4864578"/>
              <a:gd name="connsiteY17" fmla="*/ 1249168 h 2311627"/>
              <a:gd name="connsiteX18" fmla="*/ 2911080 w 4864578"/>
              <a:gd name="connsiteY18" fmla="*/ 9526 h 23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4578" h="2311627">
                <a:moveTo>
                  <a:pt x="2911080" y="9526"/>
                </a:moveTo>
                <a:lnTo>
                  <a:pt x="2824712" y="9526"/>
                </a:lnTo>
                <a:lnTo>
                  <a:pt x="378451" y="1216145"/>
                </a:lnTo>
                <a:cubicBezTo>
                  <a:pt x="373371" y="1218685"/>
                  <a:pt x="240007" y="1284732"/>
                  <a:pt x="134587" y="1413014"/>
                </a:cubicBezTo>
                <a:cubicBezTo>
                  <a:pt x="35518" y="1532406"/>
                  <a:pt x="-54662" y="1728005"/>
                  <a:pt x="71081" y="1983300"/>
                </a:cubicBezTo>
                <a:lnTo>
                  <a:pt x="79972" y="2001082"/>
                </a:lnTo>
                <a:cubicBezTo>
                  <a:pt x="82512" y="2006163"/>
                  <a:pt x="142208" y="2125554"/>
                  <a:pt x="270491" y="2214463"/>
                </a:cubicBezTo>
                <a:cubicBezTo>
                  <a:pt x="339077" y="2261458"/>
                  <a:pt x="436877" y="2304642"/>
                  <a:pt x="561349" y="2304642"/>
                </a:cubicBezTo>
                <a:cubicBezTo>
                  <a:pt x="651528" y="2304642"/>
                  <a:pt x="755678" y="2283050"/>
                  <a:pt x="875070" y="2223354"/>
                </a:cubicBezTo>
                <a:lnTo>
                  <a:pt x="4860722" y="258470"/>
                </a:lnTo>
                <a:lnTo>
                  <a:pt x="4860722" y="216556"/>
                </a:lnTo>
                <a:lnTo>
                  <a:pt x="858558" y="2189061"/>
                </a:lnTo>
                <a:cubicBezTo>
                  <a:pt x="643907" y="2294481"/>
                  <a:pt x="454659" y="2293211"/>
                  <a:pt x="293353" y="2182710"/>
                </a:cubicBezTo>
                <a:cubicBezTo>
                  <a:pt x="172691" y="2100152"/>
                  <a:pt x="114265" y="1984570"/>
                  <a:pt x="114265" y="1983300"/>
                </a:cubicBezTo>
                <a:lnTo>
                  <a:pt x="105374" y="1965519"/>
                </a:lnTo>
                <a:cubicBezTo>
                  <a:pt x="11385" y="1775000"/>
                  <a:pt x="30437" y="1597182"/>
                  <a:pt x="163800" y="1437147"/>
                </a:cubicBezTo>
                <a:cubicBezTo>
                  <a:pt x="264140" y="1315215"/>
                  <a:pt x="394963" y="1250438"/>
                  <a:pt x="396233" y="1249168"/>
                </a:cubicBezTo>
                <a:lnTo>
                  <a:pt x="396233" y="1249168"/>
                </a:lnTo>
                <a:lnTo>
                  <a:pt x="2911080" y="9526"/>
                </a:lnTo>
                <a:close/>
              </a:path>
            </a:pathLst>
          </a:custGeom>
          <a:solidFill>
            <a:schemeClr val="bg1"/>
          </a:solidFill>
          <a:ln w="9525" cap="flat">
            <a:noFill/>
            <a:prstDash val="solid"/>
            <a:miter/>
          </a:ln>
        </p:spPr>
        <p:txBody>
          <a:bodyPr rtlCol="0" anchor="ctr"/>
          <a:lstStyle/>
          <a:p>
            <a:endParaRPr lang="ru-RU"/>
          </a:p>
        </p:txBody>
      </p:sp>
      <p:sp>
        <p:nvSpPr>
          <p:cNvPr id="44" name="Freeform: Shape 43">
            <a:extLst>
              <a:ext uri="{FF2B5EF4-FFF2-40B4-BE49-F238E27FC236}">
                <a16:creationId xmlns:a16="http://schemas.microsoft.com/office/drawing/2014/main" id="{65525C01-736F-4E07-B20A-72ABE0F38C9F}"/>
              </a:ext>
            </a:extLst>
          </p:cNvPr>
          <p:cNvSpPr/>
          <p:nvPr/>
        </p:nvSpPr>
        <p:spPr>
          <a:xfrm>
            <a:off x="9766949" y="442639"/>
            <a:ext cx="2425939" cy="2603756"/>
          </a:xfrm>
          <a:custGeom>
            <a:avLst/>
            <a:gdLst>
              <a:gd name="connsiteX0" fmla="*/ 2423711 w 2425938"/>
              <a:gd name="connsiteY0" fmla="*/ 1877880 h 2603756"/>
              <a:gd name="connsiteX1" fmla="*/ 1236144 w 2425938"/>
              <a:gd name="connsiteY1" fmla="*/ 2463408 h 2603756"/>
              <a:gd name="connsiteX2" fmla="*/ 429615 w 2425938"/>
              <a:gd name="connsiteY2" fmla="*/ 2415143 h 2603756"/>
              <a:gd name="connsiteX3" fmla="*/ 160348 w 2425938"/>
              <a:gd name="connsiteY3" fmla="*/ 2097612 h 2603756"/>
              <a:gd name="connsiteX4" fmla="*/ 146377 w 2425938"/>
              <a:gd name="connsiteY4" fmla="*/ 2069669 h 2603756"/>
              <a:gd name="connsiteX5" fmla="*/ 194642 w 2425938"/>
              <a:gd name="connsiteY5" fmla="*/ 1263139 h 2603756"/>
              <a:gd name="connsiteX6" fmla="*/ 512173 w 2425938"/>
              <a:gd name="connsiteY6" fmla="*/ 993873 h 2603756"/>
              <a:gd name="connsiteX7" fmla="*/ 2423711 w 2425938"/>
              <a:gd name="connsiteY7" fmla="*/ 51440 h 2603756"/>
              <a:gd name="connsiteX8" fmla="*/ 2423711 w 2425938"/>
              <a:gd name="connsiteY8" fmla="*/ 9526 h 2603756"/>
              <a:gd name="connsiteX9" fmla="*/ 494391 w 2425938"/>
              <a:gd name="connsiteY9" fmla="*/ 960850 h 2603756"/>
              <a:gd name="connsiteX10" fmla="*/ 164159 w 2425938"/>
              <a:gd name="connsiteY10" fmla="*/ 1240277 h 2603756"/>
              <a:gd name="connsiteX11" fmla="*/ 112083 w 2425938"/>
              <a:gd name="connsiteY11" fmla="*/ 2088721 h 2603756"/>
              <a:gd name="connsiteX12" fmla="*/ 126055 w 2425938"/>
              <a:gd name="connsiteY12" fmla="*/ 2116664 h 2603756"/>
              <a:gd name="connsiteX13" fmla="*/ 405483 w 2425938"/>
              <a:gd name="connsiteY13" fmla="*/ 2446896 h 2603756"/>
              <a:gd name="connsiteX14" fmla="*/ 851296 w 2425938"/>
              <a:gd name="connsiteY14" fmla="*/ 2601851 h 2603756"/>
              <a:gd name="connsiteX15" fmla="*/ 1252656 w 2425938"/>
              <a:gd name="connsiteY15" fmla="*/ 2498971 h 2603756"/>
              <a:gd name="connsiteX16" fmla="*/ 2422441 w 2425938"/>
              <a:gd name="connsiteY16" fmla="*/ 1922334 h 2603756"/>
              <a:gd name="connsiteX17" fmla="*/ 2422441 w 2425938"/>
              <a:gd name="connsiteY17" fmla="*/ 1877880 h 26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5938" h="2603756">
                <a:moveTo>
                  <a:pt x="2423711" y="1877880"/>
                </a:moveTo>
                <a:lnTo>
                  <a:pt x="1236144" y="2463408"/>
                </a:lnTo>
                <a:cubicBezTo>
                  <a:pt x="937665" y="2610742"/>
                  <a:pt x="665858" y="2594231"/>
                  <a:pt x="429615" y="2415143"/>
                </a:cubicBezTo>
                <a:cubicBezTo>
                  <a:pt x="251797" y="2280510"/>
                  <a:pt x="160348" y="2098882"/>
                  <a:pt x="160348" y="2097612"/>
                </a:cubicBezTo>
                <a:lnTo>
                  <a:pt x="146377" y="2069669"/>
                </a:lnTo>
                <a:cubicBezTo>
                  <a:pt x="-957" y="1771190"/>
                  <a:pt x="15554" y="1499383"/>
                  <a:pt x="194642" y="1263139"/>
                </a:cubicBezTo>
                <a:cubicBezTo>
                  <a:pt x="329275" y="1085322"/>
                  <a:pt x="509632" y="995143"/>
                  <a:pt x="512173" y="993873"/>
                </a:cubicBezTo>
                <a:lnTo>
                  <a:pt x="2423711" y="51440"/>
                </a:lnTo>
                <a:lnTo>
                  <a:pt x="2423711" y="9526"/>
                </a:lnTo>
                <a:lnTo>
                  <a:pt x="494391" y="960850"/>
                </a:lnTo>
                <a:cubicBezTo>
                  <a:pt x="486770" y="964660"/>
                  <a:pt x="303873" y="1056109"/>
                  <a:pt x="164159" y="1240277"/>
                </a:cubicBezTo>
                <a:cubicBezTo>
                  <a:pt x="34606" y="1411744"/>
                  <a:pt x="-80976" y="1697522"/>
                  <a:pt x="112083" y="2088721"/>
                </a:cubicBezTo>
                <a:lnTo>
                  <a:pt x="126055" y="2116664"/>
                </a:lnTo>
                <a:cubicBezTo>
                  <a:pt x="129865" y="2124284"/>
                  <a:pt x="221315" y="2307182"/>
                  <a:pt x="405483" y="2446896"/>
                </a:cubicBezTo>
                <a:cubicBezTo>
                  <a:pt x="510903" y="2526914"/>
                  <a:pt x="660778" y="2601851"/>
                  <a:pt x="851296" y="2601851"/>
                </a:cubicBezTo>
                <a:cubicBezTo>
                  <a:pt x="969418" y="2601851"/>
                  <a:pt x="1104052" y="2572638"/>
                  <a:pt x="1252656" y="2498971"/>
                </a:cubicBezTo>
                <a:lnTo>
                  <a:pt x="2422441" y="1922334"/>
                </a:lnTo>
                <a:lnTo>
                  <a:pt x="2422441" y="1877880"/>
                </a:lnTo>
                <a:close/>
              </a:path>
            </a:pathLst>
          </a:custGeom>
          <a:solidFill>
            <a:schemeClr val="bg1"/>
          </a:solidFill>
          <a:ln w="9525" cap="flat">
            <a:noFill/>
            <a:prstDash val="solid"/>
            <a:miter/>
          </a:ln>
        </p:spPr>
        <p:txBody>
          <a:bodyPr rtlCol="0" anchor="ctr"/>
          <a:lstStyle/>
          <a:p>
            <a:endParaRPr lang="ru-RU"/>
          </a:p>
        </p:txBody>
      </p:sp>
      <p:sp>
        <p:nvSpPr>
          <p:cNvPr id="48" name="Freeform: Shape 47">
            <a:extLst>
              <a:ext uri="{FF2B5EF4-FFF2-40B4-BE49-F238E27FC236}">
                <a16:creationId xmlns:a16="http://schemas.microsoft.com/office/drawing/2014/main" id="{49472789-B79C-464F-9D88-E51F8B5062D3}"/>
              </a:ext>
            </a:extLst>
          </p:cNvPr>
          <p:cNvSpPr/>
          <p:nvPr userDrawn="1"/>
        </p:nvSpPr>
        <p:spPr>
          <a:xfrm>
            <a:off x="-9526" y="2340318"/>
            <a:ext cx="2870483" cy="2540250"/>
          </a:xfrm>
          <a:custGeom>
            <a:avLst/>
            <a:gdLst>
              <a:gd name="connsiteX0" fmla="*/ 2481189 w 2870482"/>
              <a:gd name="connsiteY0" fmla="*/ 1064887 h 2540250"/>
              <a:gd name="connsiteX1" fmla="*/ 1678470 w 2870482"/>
              <a:gd name="connsiteY1" fmla="*/ 1461166 h 2540250"/>
              <a:gd name="connsiteX2" fmla="*/ 1406664 w 2870482"/>
              <a:gd name="connsiteY2" fmla="*/ 1448465 h 2540250"/>
              <a:gd name="connsiteX3" fmla="*/ 9526 w 2870482"/>
              <a:gd name="connsiteY3" fmla="*/ 2136873 h 2540250"/>
              <a:gd name="connsiteX4" fmla="*/ 9526 w 2870482"/>
              <a:gd name="connsiteY4" fmla="*/ 2531882 h 2540250"/>
              <a:gd name="connsiteX5" fmla="*/ 1564159 w 2870482"/>
              <a:gd name="connsiteY5" fmla="*/ 1765996 h 2540250"/>
              <a:gd name="connsiteX6" fmla="*/ 1708953 w 2870482"/>
              <a:gd name="connsiteY6" fmla="*/ 1500540 h 2540250"/>
              <a:gd name="connsiteX7" fmla="*/ 1706413 w 2870482"/>
              <a:gd name="connsiteY7" fmla="*/ 1494189 h 2540250"/>
              <a:gd name="connsiteX8" fmla="*/ 1703873 w 2870482"/>
              <a:gd name="connsiteY8" fmla="*/ 1490379 h 2540250"/>
              <a:gd name="connsiteX9" fmla="*/ 2498971 w 2870482"/>
              <a:gd name="connsiteY9" fmla="*/ 1097910 h 2540250"/>
              <a:gd name="connsiteX10" fmla="*/ 2806341 w 2870482"/>
              <a:gd name="connsiteY10" fmla="*/ 330755 h 2540250"/>
              <a:gd name="connsiteX11" fmla="*/ 2797450 w 2870482"/>
              <a:gd name="connsiteY11" fmla="*/ 312973 h 2540250"/>
              <a:gd name="connsiteX12" fmla="*/ 2002352 w 2870482"/>
              <a:gd name="connsiteY12" fmla="*/ 90701 h 2540250"/>
              <a:gd name="connsiteX13" fmla="*/ 9526 w 2870482"/>
              <a:gd name="connsiteY13" fmla="*/ 1073778 h 2540250"/>
              <a:gd name="connsiteX14" fmla="*/ 9526 w 2870482"/>
              <a:gd name="connsiteY14" fmla="*/ 1115692 h 2540250"/>
              <a:gd name="connsiteX15" fmla="*/ 2017594 w 2870482"/>
              <a:gd name="connsiteY15" fmla="*/ 124994 h 2540250"/>
              <a:gd name="connsiteX16" fmla="*/ 2582799 w 2870482"/>
              <a:gd name="connsiteY16" fmla="*/ 131345 h 2540250"/>
              <a:gd name="connsiteX17" fmla="*/ 2761887 w 2870482"/>
              <a:gd name="connsiteY17" fmla="*/ 330755 h 2540250"/>
              <a:gd name="connsiteX18" fmla="*/ 2770778 w 2870482"/>
              <a:gd name="connsiteY18" fmla="*/ 348536 h 2540250"/>
              <a:gd name="connsiteX19" fmla="*/ 2712352 w 2870482"/>
              <a:gd name="connsiteY19" fmla="*/ 876908 h 2540250"/>
              <a:gd name="connsiteX20" fmla="*/ 2481189 w 2870482"/>
              <a:gd name="connsiteY20" fmla="*/ 1064887 h 254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70482" h="2540250">
                <a:moveTo>
                  <a:pt x="2481189" y="1064887"/>
                </a:moveTo>
                <a:lnTo>
                  <a:pt x="1678470" y="1461166"/>
                </a:lnTo>
                <a:cubicBezTo>
                  <a:pt x="1640366" y="1423062"/>
                  <a:pt x="1556538" y="1374797"/>
                  <a:pt x="1406664" y="1448465"/>
                </a:cubicBezTo>
                <a:lnTo>
                  <a:pt x="9526" y="2136873"/>
                </a:lnTo>
                <a:lnTo>
                  <a:pt x="9526" y="2531882"/>
                </a:lnTo>
                <a:lnTo>
                  <a:pt x="1564159" y="1765996"/>
                </a:lnTo>
                <a:cubicBezTo>
                  <a:pt x="1564159" y="1765996"/>
                  <a:pt x="1785161" y="1656765"/>
                  <a:pt x="1708953" y="1500540"/>
                </a:cubicBezTo>
                <a:lnTo>
                  <a:pt x="1706413" y="1494189"/>
                </a:lnTo>
                <a:cubicBezTo>
                  <a:pt x="1706413" y="1494189"/>
                  <a:pt x="1705143" y="1492919"/>
                  <a:pt x="1703873" y="1490379"/>
                </a:cubicBezTo>
                <a:lnTo>
                  <a:pt x="2498971" y="1097910"/>
                </a:lnTo>
                <a:cubicBezTo>
                  <a:pt x="2504051" y="1095370"/>
                  <a:pt x="3047665" y="819753"/>
                  <a:pt x="2806341" y="330755"/>
                </a:cubicBezTo>
                <a:lnTo>
                  <a:pt x="2797450" y="312973"/>
                </a:lnTo>
                <a:cubicBezTo>
                  <a:pt x="2794910" y="307892"/>
                  <a:pt x="2547236" y="-178566"/>
                  <a:pt x="2002352" y="90701"/>
                </a:cubicBezTo>
                <a:lnTo>
                  <a:pt x="9526" y="1073778"/>
                </a:lnTo>
                <a:lnTo>
                  <a:pt x="9526" y="1115692"/>
                </a:lnTo>
                <a:lnTo>
                  <a:pt x="2017594" y="124994"/>
                </a:lnTo>
                <a:cubicBezTo>
                  <a:pt x="2232245" y="19574"/>
                  <a:pt x="2421493" y="20844"/>
                  <a:pt x="2582799" y="131345"/>
                </a:cubicBezTo>
                <a:cubicBezTo>
                  <a:pt x="2703461" y="213903"/>
                  <a:pt x="2761887" y="329484"/>
                  <a:pt x="2761887" y="330755"/>
                </a:cubicBezTo>
                <a:lnTo>
                  <a:pt x="2770778" y="348536"/>
                </a:lnTo>
                <a:cubicBezTo>
                  <a:pt x="2864767" y="539055"/>
                  <a:pt x="2845715" y="716873"/>
                  <a:pt x="2712352" y="876908"/>
                </a:cubicBezTo>
                <a:cubicBezTo>
                  <a:pt x="2613282" y="998840"/>
                  <a:pt x="2482459" y="1063617"/>
                  <a:pt x="2481189" y="1064887"/>
                </a:cubicBezTo>
                <a:close/>
              </a:path>
            </a:pathLst>
          </a:custGeom>
          <a:solidFill>
            <a:schemeClr val="bg1"/>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310698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Content">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DD823940-1850-4484-BDCE-3D9B898D6787}"/>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Graphic 12">
            <a:extLst>
              <a:ext uri="{FF2B5EF4-FFF2-40B4-BE49-F238E27FC236}">
                <a16:creationId xmlns:a16="http://schemas.microsoft.com/office/drawing/2014/main" id="{6FFA8582-48C8-4154-ACF0-5F6412FAAE0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8" name="Media Placeholder 7">
            <a:extLst>
              <a:ext uri="{FF2B5EF4-FFF2-40B4-BE49-F238E27FC236}">
                <a16:creationId xmlns:a16="http://schemas.microsoft.com/office/drawing/2014/main" id="{FBCC61A6-FEB7-4CD2-9686-FB5F1EB66A10}"/>
              </a:ext>
            </a:extLst>
          </p:cNvPr>
          <p:cNvSpPr>
            <a:spLocks noGrp="1"/>
          </p:cNvSpPr>
          <p:nvPr>
            <p:ph type="media" sz="quarter" idx="17"/>
          </p:nvPr>
        </p:nvSpPr>
        <p:spPr>
          <a:xfrm>
            <a:off x="911225" y="908050"/>
            <a:ext cx="10369550" cy="4660900"/>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media</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1" name="Freeform: Shape 10">
            <a:extLst>
              <a:ext uri="{FF2B5EF4-FFF2-40B4-BE49-F238E27FC236}">
                <a16:creationId xmlns:a16="http://schemas.microsoft.com/office/drawing/2014/main" id="{B8EAB5B0-43C3-4F9F-98FF-253CBE6C9668}"/>
              </a:ext>
            </a:extLst>
          </p:cNvPr>
          <p:cNvSpPr/>
          <p:nvPr/>
        </p:nvSpPr>
        <p:spPr>
          <a:xfrm>
            <a:off x="8807428" y="2003790"/>
            <a:ext cx="775201" cy="774776"/>
          </a:xfrm>
          <a:custGeom>
            <a:avLst/>
            <a:gdLst>
              <a:gd name="connsiteX0" fmla="*/ 388023 w 774776"/>
              <a:gd name="connsiteY0" fmla="*/ 766520 h 774776"/>
              <a:gd name="connsiteX1" fmla="*/ 9526 w 774776"/>
              <a:gd name="connsiteY1" fmla="*/ 388023 h 774776"/>
              <a:gd name="connsiteX2" fmla="*/ 388023 w 774776"/>
              <a:gd name="connsiteY2" fmla="*/ 9526 h 774776"/>
              <a:gd name="connsiteX3" fmla="*/ 766521 w 774776"/>
              <a:gd name="connsiteY3" fmla="*/ 388023 h 774776"/>
              <a:gd name="connsiteX4" fmla="*/ 388023 w 774776"/>
              <a:gd name="connsiteY4" fmla="*/ 766520 h 774776"/>
              <a:gd name="connsiteX5" fmla="*/ 388023 w 774776"/>
              <a:gd name="connsiteY5" fmla="*/ 48900 h 774776"/>
              <a:gd name="connsiteX6" fmla="*/ 47630 w 774776"/>
              <a:gd name="connsiteY6" fmla="*/ 389293 h 774776"/>
              <a:gd name="connsiteX7" fmla="*/ 388023 w 774776"/>
              <a:gd name="connsiteY7" fmla="*/ 729687 h 774776"/>
              <a:gd name="connsiteX8" fmla="*/ 728417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bg1"/>
          </a:solidFill>
          <a:ln w="9525"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06A97B71-3A84-4844-BDB5-E3F77302BBC0}"/>
              </a:ext>
            </a:extLst>
          </p:cNvPr>
          <p:cNvSpPr/>
          <p:nvPr userDrawn="1"/>
        </p:nvSpPr>
        <p:spPr>
          <a:xfrm>
            <a:off x="9780046" y="430740"/>
            <a:ext cx="2414562" cy="2578354"/>
          </a:xfrm>
          <a:custGeom>
            <a:avLst/>
            <a:gdLst>
              <a:gd name="connsiteX0" fmla="*/ 2412164 w 2413237"/>
              <a:gd name="connsiteY0" fmla="*/ 12701 h 2578354"/>
              <a:gd name="connsiteX1" fmla="*/ 487924 w 2413237"/>
              <a:gd name="connsiteY1" fmla="*/ 962755 h 2578354"/>
              <a:gd name="connsiteX2" fmla="*/ 113238 w 2413237"/>
              <a:gd name="connsiteY2" fmla="*/ 2065224 h 2578354"/>
              <a:gd name="connsiteX3" fmla="*/ 127209 w 2413237"/>
              <a:gd name="connsiteY3" fmla="*/ 2093166 h 2578354"/>
              <a:gd name="connsiteX4" fmla="*/ 1229678 w 2413237"/>
              <a:gd name="connsiteY4" fmla="*/ 2467853 h 2578354"/>
              <a:gd name="connsiteX5" fmla="*/ 2412164 w 2413237"/>
              <a:gd name="connsiteY5" fmla="*/ 1884866 h 2578354"/>
              <a:gd name="connsiteX6" fmla="*/ 2412164 w 2413237"/>
              <a:gd name="connsiteY6" fmla="*/ 12701 h 257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4">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chemeClr val="accent3"/>
          </a:solidFill>
          <a:ln w="12700"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030939C4-65C9-4508-8EFE-F715B9946844}"/>
              </a:ext>
            </a:extLst>
          </p:cNvPr>
          <p:cNvSpPr/>
          <p:nvPr/>
        </p:nvSpPr>
        <p:spPr>
          <a:xfrm>
            <a:off x="9762774" y="410418"/>
            <a:ext cx="2439977" cy="2616458"/>
          </a:xfrm>
          <a:custGeom>
            <a:avLst/>
            <a:gdLst>
              <a:gd name="connsiteX0" fmla="*/ 2429427 w 2438640"/>
              <a:gd name="connsiteY0" fmla="*/ 1882326 h 2616457"/>
              <a:gd name="connsiteX1" fmla="*/ 1238050 w 2438640"/>
              <a:gd name="connsiteY1" fmla="*/ 2469123 h 2616457"/>
              <a:gd name="connsiteX2" fmla="*/ 431520 w 2438640"/>
              <a:gd name="connsiteY2" fmla="*/ 2420859 h 2616457"/>
              <a:gd name="connsiteX3" fmla="*/ 162253 w 2438640"/>
              <a:gd name="connsiteY3" fmla="*/ 2103327 h 2616457"/>
              <a:gd name="connsiteX4" fmla="*/ 148282 w 2438640"/>
              <a:gd name="connsiteY4" fmla="*/ 2075385 h 2616457"/>
              <a:gd name="connsiteX5" fmla="*/ 196547 w 2438640"/>
              <a:gd name="connsiteY5" fmla="*/ 1268855 h 2616457"/>
              <a:gd name="connsiteX6" fmla="*/ 514078 w 2438640"/>
              <a:gd name="connsiteY6" fmla="*/ 999589 h 2616457"/>
              <a:gd name="connsiteX7" fmla="*/ 2430697 w 2438640"/>
              <a:gd name="connsiteY7" fmla="*/ 54615 h 2616457"/>
              <a:gd name="connsiteX8" fmla="*/ 2430697 w 2438640"/>
              <a:gd name="connsiteY8" fmla="*/ 12701 h 2616457"/>
              <a:gd name="connsiteX9" fmla="*/ 497567 w 2438640"/>
              <a:gd name="connsiteY9" fmla="*/ 965295 h 2616457"/>
              <a:gd name="connsiteX10" fmla="*/ 167334 w 2438640"/>
              <a:gd name="connsiteY10" fmla="*/ 1244723 h 2616457"/>
              <a:gd name="connsiteX11" fmla="*/ 115259 w 2438640"/>
              <a:gd name="connsiteY11" fmla="*/ 2093166 h 2616457"/>
              <a:gd name="connsiteX12" fmla="*/ 129231 w 2438640"/>
              <a:gd name="connsiteY12" fmla="*/ 2121109 h 2616457"/>
              <a:gd name="connsiteX13" fmla="*/ 408658 w 2438640"/>
              <a:gd name="connsiteY13" fmla="*/ 2451342 h 2616457"/>
              <a:gd name="connsiteX14" fmla="*/ 854472 w 2438640"/>
              <a:gd name="connsiteY14" fmla="*/ 2606297 h 2616457"/>
              <a:gd name="connsiteX15" fmla="*/ 1255831 w 2438640"/>
              <a:gd name="connsiteY15" fmla="*/ 2503417 h 2616457"/>
              <a:gd name="connsiteX16" fmla="*/ 2429427 w 2438640"/>
              <a:gd name="connsiteY16" fmla="*/ 1924240 h 2616457"/>
              <a:gd name="connsiteX17" fmla="*/ 2429427 w 2438640"/>
              <a:gd name="connsiteY17" fmla="*/ 1882326 h 261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40" h="2616457">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bg1"/>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759BB951-621D-4456-A832-116187764B2E}"/>
              </a:ext>
            </a:extLst>
          </p:cNvPr>
          <p:cNvSpPr/>
          <p:nvPr userDrawn="1"/>
        </p:nvSpPr>
        <p:spPr>
          <a:xfrm>
            <a:off x="7340981" y="-16344"/>
            <a:ext cx="4854539" cy="2273524"/>
          </a:xfrm>
          <a:custGeom>
            <a:avLst/>
            <a:gdLst>
              <a:gd name="connsiteX0" fmla="*/ 4849891 w 4851877"/>
              <a:gd name="connsiteY0" fmla="*/ 12701 h 2273523"/>
              <a:gd name="connsiteX1" fmla="*/ 2808800 w 4851877"/>
              <a:gd name="connsiteY1" fmla="*/ 12701 h 2273523"/>
              <a:gd name="connsiteX2" fmla="*/ 371430 w 4851877"/>
              <a:gd name="connsiteY2" fmla="*/ 1214240 h 2273523"/>
              <a:gd name="connsiteX3" fmla="*/ 72951 w 4851877"/>
              <a:gd name="connsiteY3" fmla="*/ 1955993 h 2273523"/>
              <a:gd name="connsiteX4" fmla="*/ 81841 w 4851877"/>
              <a:gd name="connsiteY4" fmla="*/ 1973774 h 2273523"/>
              <a:gd name="connsiteX5" fmla="*/ 851538 w 4851877"/>
              <a:gd name="connsiteY5" fmla="*/ 2188426 h 2273523"/>
              <a:gd name="connsiteX6" fmla="*/ 4849891 w 4851877"/>
              <a:gd name="connsiteY6" fmla="*/ 217191 h 2273523"/>
              <a:gd name="connsiteX7" fmla="*/ 4849891 w 4851877"/>
              <a:gd name="connsiteY7" fmla="*/ 12701 h 227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73523">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w="12700"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3F8008CE-2F0A-4568-9C4A-C347A4880513}"/>
              </a:ext>
            </a:extLst>
          </p:cNvPr>
          <p:cNvSpPr/>
          <p:nvPr userDrawn="1"/>
        </p:nvSpPr>
        <p:spPr>
          <a:xfrm>
            <a:off x="7327556" y="-16344"/>
            <a:ext cx="4867247" cy="2298926"/>
          </a:xfrm>
          <a:custGeom>
            <a:avLst/>
            <a:gdLst>
              <a:gd name="connsiteX0" fmla="*/ 4863309 w 4864578"/>
              <a:gd name="connsiteY0" fmla="*/ 195599 h 2298926"/>
              <a:gd name="connsiteX1" fmla="*/ 857334 w 4864578"/>
              <a:gd name="connsiteY1" fmla="*/ 2170644 h 2298926"/>
              <a:gd name="connsiteX2" fmla="*/ 292129 w 4864578"/>
              <a:gd name="connsiteY2" fmla="*/ 2164293 h 2298926"/>
              <a:gd name="connsiteX3" fmla="*/ 113041 w 4864578"/>
              <a:gd name="connsiteY3" fmla="*/ 1964884 h 2298926"/>
              <a:gd name="connsiteX4" fmla="*/ 104150 w 4864578"/>
              <a:gd name="connsiteY4" fmla="*/ 1947102 h 2298926"/>
              <a:gd name="connsiteX5" fmla="*/ 162577 w 4864578"/>
              <a:gd name="connsiteY5" fmla="*/ 1418730 h 2298926"/>
              <a:gd name="connsiteX6" fmla="*/ 395009 w 4864578"/>
              <a:gd name="connsiteY6" fmla="*/ 1230751 h 2298926"/>
              <a:gd name="connsiteX7" fmla="*/ 395009 w 4864578"/>
              <a:gd name="connsiteY7" fmla="*/ 1230751 h 2298926"/>
              <a:gd name="connsiteX8" fmla="*/ 2865403 w 4864578"/>
              <a:gd name="connsiteY8" fmla="*/ 12701 h 2298926"/>
              <a:gd name="connsiteX9" fmla="*/ 2779034 w 4864578"/>
              <a:gd name="connsiteY9" fmla="*/ 12701 h 2298926"/>
              <a:gd name="connsiteX10" fmla="*/ 377227 w 4864578"/>
              <a:gd name="connsiteY10" fmla="*/ 1197728 h 2298926"/>
              <a:gd name="connsiteX11" fmla="*/ 133363 w 4864578"/>
              <a:gd name="connsiteY11" fmla="*/ 1394597 h 2298926"/>
              <a:gd name="connsiteX12" fmla="*/ 12701 w 4864578"/>
              <a:gd name="connsiteY12" fmla="*/ 1660054 h 2298926"/>
              <a:gd name="connsiteX13" fmla="*/ 12701 w 4864578"/>
              <a:gd name="connsiteY13" fmla="*/ 1780715 h 2298926"/>
              <a:gd name="connsiteX14" fmla="*/ 69857 w 4864578"/>
              <a:gd name="connsiteY14" fmla="*/ 1964884 h 2298926"/>
              <a:gd name="connsiteX15" fmla="*/ 78748 w 4864578"/>
              <a:gd name="connsiteY15" fmla="*/ 1982665 h 2298926"/>
              <a:gd name="connsiteX16" fmla="*/ 269267 w 4864578"/>
              <a:gd name="connsiteY16" fmla="*/ 2196046 h 2298926"/>
              <a:gd name="connsiteX17" fmla="*/ 560126 w 4864578"/>
              <a:gd name="connsiteY17" fmla="*/ 2286225 h 2298926"/>
              <a:gd name="connsiteX18" fmla="*/ 873847 w 4864578"/>
              <a:gd name="connsiteY18" fmla="*/ 2204937 h 2298926"/>
              <a:gd name="connsiteX19" fmla="*/ 4863309 w 4864578"/>
              <a:gd name="connsiteY19" fmla="*/ 237513 h 2298926"/>
              <a:gd name="connsiteX20" fmla="*/ 4863309 w 4864578"/>
              <a:gd name="connsiteY20" fmla="*/ 195599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4578" h="2298926">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395009" y="1230751"/>
                </a:ln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bg1"/>
          </a:solidFill>
          <a:ln w="12700" cap="flat">
            <a:noFill/>
            <a:prstDash val="solid"/>
            <a:miter/>
          </a:ln>
        </p:spPr>
        <p:txBody>
          <a:bodyPr rtlCol="0" anchor="ctr"/>
          <a:lstStyle/>
          <a:p>
            <a:endParaRPr lang="ru-RU" dirty="0"/>
          </a:p>
        </p:txBody>
      </p:sp>
      <p:sp>
        <p:nvSpPr>
          <p:cNvPr id="19" name="Title 2">
            <a:extLst>
              <a:ext uri="{FF2B5EF4-FFF2-40B4-BE49-F238E27FC236}">
                <a16:creationId xmlns:a16="http://schemas.microsoft.com/office/drawing/2014/main" id="{3A926948-B9C1-4E84-AF0F-40965A132C47}"/>
              </a:ext>
            </a:extLst>
          </p:cNvPr>
          <p:cNvSpPr>
            <a:spLocks noGrp="1"/>
          </p:cNvSpPr>
          <p:nvPr>
            <p:ph type="title"/>
          </p:nvPr>
        </p:nvSpPr>
        <p:spPr>
          <a:xfrm>
            <a:off x="2412986" y="5707145"/>
            <a:ext cx="7366027" cy="853993"/>
          </a:xfrm>
        </p:spPr>
        <p:txBody>
          <a:bodyPr anchor="t" anchorCtr="0">
            <a:normAutofit/>
          </a:bodyPr>
          <a:lstStyle>
            <a:lvl1pPr marL="0" indent="0" algn="ctr">
              <a:buFont typeface="Arial" panose="020B0604020202020204" pitchFamily="34" charset="0"/>
              <a:buNone/>
              <a:defRPr sz="1800">
                <a:solidFill>
                  <a:schemeClr val="accent1"/>
                </a:solidFill>
                <a:latin typeface="+mn-lt"/>
              </a:defRPr>
            </a:lvl1pPr>
          </a:lstStyle>
          <a:p>
            <a:r>
              <a:rPr lang="en-US"/>
              <a:t>Click to edit Master title style</a:t>
            </a:r>
            <a:endParaRPr lang="ru-RU"/>
          </a:p>
        </p:txBody>
      </p:sp>
      <p:grpSp>
        <p:nvGrpSpPr>
          <p:cNvPr id="10" name="Group 9">
            <a:extLst>
              <a:ext uri="{FF2B5EF4-FFF2-40B4-BE49-F238E27FC236}">
                <a16:creationId xmlns:a16="http://schemas.microsoft.com/office/drawing/2014/main" id="{223A17C7-5A8B-4D9D-AC8A-2486018F3FB8}"/>
              </a:ext>
            </a:extLst>
          </p:cNvPr>
          <p:cNvGrpSpPr/>
          <p:nvPr userDrawn="1"/>
        </p:nvGrpSpPr>
        <p:grpSpPr>
          <a:xfrm>
            <a:off x="-18799" y="2319272"/>
            <a:ext cx="2884236" cy="2824836"/>
            <a:chOff x="-18799" y="2319272"/>
            <a:chExt cx="2884236" cy="2824836"/>
          </a:xfrm>
        </p:grpSpPr>
        <p:sp>
          <p:nvSpPr>
            <p:cNvPr id="3" name="Freeform: Shape 2">
              <a:extLst>
                <a:ext uri="{FF2B5EF4-FFF2-40B4-BE49-F238E27FC236}">
                  <a16:creationId xmlns:a16="http://schemas.microsoft.com/office/drawing/2014/main" id="{C42001FF-B76E-4445-BDE5-6BFAD41EBBD4}"/>
                </a:ext>
              </a:extLst>
            </p:cNvPr>
            <p:cNvSpPr/>
            <p:nvPr/>
          </p:nvSpPr>
          <p:spPr>
            <a:xfrm>
              <a:off x="-18799" y="2336694"/>
              <a:ext cx="2871530" cy="2299765"/>
            </a:xfrm>
            <a:custGeom>
              <a:avLst/>
              <a:gdLst>
                <a:gd name="connsiteX0" fmla="*/ 2796565 w 2871529"/>
                <a:gd name="connsiteY0" fmla="*/ 306465 h 2299764"/>
                <a:gd name="connsiteX1" fmla="*/ 2026589 w 2871529"/>
                <a:gd name="connsiteY1" fmla="*/ 91735 h 2299764"/>
                <a:gd name="connsiteX2" fmla="*/ 12706 w 2871529"/>
                <a:gd name="connsiteY2" fmla="*/ 1085336 h 2299764"/>
                <a:gd name="connsiteX3" fmla="*/ 12706 w 2871529"/>
                <a:gd name="connsiteY3" fmla="*/ 2296206 h 2299764"/>
                <a:gd name="connsiteX4" fmla="*/ 2506871 w 2871529"/>
                <a:gd name="connsiteY4" fmla="*/ 1066277 h 2299764"/>
                <a:gd name="connsiteX5" fmla="*/ 2805459 w 2871529"/>
                <a:gd name="connsiteY5" fmla="*/ 324253 h 2299764"/>
                <a:gd name="connsiteX6" fmla="*/ 2796565 w 2871529"/>
                <a:gd name="connsiteY6" fmla="*/ 306465 h 229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1529" h="2299764">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chemeClr val="accent3"/>
            </a:solidFill>
            <a:ln w="12700" cap="flat">
              <a:noFill/>
              <a:prstDash val="solid"/>
              <a:miter/>
            </a:ln>
          </p:spPr>
          <p:txBody>
            <a:bodyPr rtlCol="0" anchor="ctr"/>
            <a:lstStyle/>
            <a:p>
              <a:endParaRPr lang="ru-RU"/>
            </a:p>
          </p:txBody>
        </p:sp>
        <p:sp>
          <p:nvSpPr>
            <p:cNvPr id="4" name="Freeform: Shape 3">
              <a:extLst>
                <a:ext uri="{FF2B5EF4-FFF2-40B4-BE49-F238E27FC236}">
                  <a16:creationId xmlns:a16="http://schemas.microsoft.com/office/drawing/2014/main" id="{55EB89C3-8B52-4763-9DB2-C51CC8AF377C}"/>
                </a:ext>
              </a:extLst>
            </p:cNvPr>
            <p:cNvSpPr/>
            <p:nvPr/>
          </p:nvSpPr>
          <p:spPr>
            <a:xfrm>
              <a:off x="-18799" y="2319272"/>
              <a:ext cx="2884236" cy="2337882"/>
            </a:xfrm>
            <a:custGeom>
              <a:avLst/>
              <a:gdLst>
                <a:gd name="connsiteX0" fmla="*/ 2871530 w 2884235"/>
                <a:gd name="connsiteY0" fmla="*/ 466193 h 2337882"/>
                <a:gd name="connsiteX1" fmla="*/ 2823248 w 2884235"/>
                <a:gd name="connsiteY1" fmla="*/ 334052 h 2337882"/>
                <a:gd name="connsiteX2" fmla="*/ 2814354 w 2884235"/>
                <a:gd name="connsiteY2" fmla="*/ 316263 h 2337882"/>
                <a:gd name="connsiteX3" fmla="*/ 2018965 w 2884235"/>
                <a:gd name="connsiteY3" fmla="*/ 93910 h 2337882"/>
                <a:gd name="connsiteX4" fmla="*/ 12706 w 2884235"/>
                <a:gd name="connsiteY4" fmla="*/ 1081158 h 2337882"/>
                <a:gd name="connsiteX5" fmla="*/ 12706 w 2884235"/>
                <a:gd name="connsiteY5" fmla="*/ 1123087 h 2337882"/>
                <a:gd name="connsiteX6" fmla="*/ 2035483 w 2884235"/>
                <a:gd name="connsiteY6" fmla="*/ 126946 h 2337882"/>
                <a:gd name="connsiteX7" fmla="*/ 2600895 w 2884235"/>
                <a:gd name="connsiteY7" fmla="*/ 133299 h 2337882"/>
                <a:gd name="connsiteX8" fmla="*/ 2780048 w 2884235"/>
                <a:gd name="connsiteY8" fmla="*/ 332781 h 2337882"/>
                <a:gd name="connsiteX9" fmla="*/ 2788942 w 2884235"/>
                <a:gd name="connsiteY9" fmla="*/ 350569 h 2337882"/>
                <a:gd name="connsiteX10" fmla="*/ 2730495 w 2884235"/>
                <a:gd name="connsiteY10" fmla="*/ 879134 h 2337882"/>
                <a:gd name="connsiteX11" fmla="*/ 2497977 w 2884235"/>
                <a:gd name="connsiteY11" fmla="*/ 1065911 h 2337882"/>
                <a:gd name="connsiteX12" fmla="*/ 12706 w 2884235"/>
                <a:gd name="connsiteY12" fmla="*/ 2292028 h 2337882"/>
                <a:gd name="connsiteX13" fmla="*/ 12706 w 2884235"/>
                <a:gd name="connsiteY13" fmla="*/ 2333958 h 2337882"/>
                <a:gd name="connsiteX14" fmla="*/ 2515765 w 2884235"/>
                <a:gd name="connsiteY14" fmla="*/ 1100216 h 2337882"/>
                <a:gd name="connsiteX15" fmla="*/ 2871530 w 2884235"/>
                <a:gd name="connsiteY15" fmla="*/ 687275 h 2337882"/>
                <a:gd name="connsiteX16" fmla="*/ 2871530 w 2884235"/>
                <a:gd name="connsiteY16" fmla="*/ 466193 h 233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4235" h="2337882">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bg1"/>
            </a:solidFill>
            <a:ln w="12700" cap="flat">
              <a:noFill/>
              <a:prstDash val="solid"/>
              <a:miter/>
            </a:ln>
          </p:spPr>
          <p:txBody>
            <a:bodyPr rtlCol="0" anchor="ctr"/>
            <a:lstStyle/>
            <a:p>
              <a:endParaRPr lang="ru-RU"/>
            </a:p>
          </p:txBody>
        </p:sp>
        <p:sp>
          <p:nvSpPr>
            <p:cNvPr id="5" name="Freeform: Shape 4">
              <a:extLst>
                <a:ext uri="{FF2B5EF4-FFF2-40B4-BE49-F238E27FC236}">
                  <a16:creationId xmlns:a16="http://schemas.microsoft.com/office/drawing/2014/main" id="{8F230BC5-B028-4266-A395-BFB56DFDC484}"/>
                </a:ext>
              </a:extLst>
            </p:cNvPr>
            <p:cNvSpPr/>
            <p:nvPr/>
          </p:nvSpPr>
          <p:spPr>
            <a:xfrm>
              <a:off x="-18799" y="3968979"/>
              <a:ext cx="1766118" cy="1156235"/>
            </a:xfrm>
            <a:custGeom>
              <a:avLst/>
              <a:gdLst>
                <a:gd name="connsiteX0" fmla="*/ 1735624 w 1766117"/>
                <a:gd name="connsiteY0" fmla="*/ 98509 h 1156235"/>
                <a:gd name="connsiteX1" fmla="*/ 1437036 w 1766117"/>
                <a:gd name="connsiteY1" fmla="*/ 51497 h 1156235"/>
                <a:gd name="connsiteX2" fmla="*/ 12706 w 1766117"/>
                <a:gd name="connsiteY2" fmla="*/ 754133 h 1156235"/>
                <a:gd name="connsiteX3" fmla="*/ 12706 w 1766117"/>
                <a:gd name="connsiteY3" fmla="*/ 1149286 h 1156235"/>
                <a:gd name="connsiteX4" fmla="*/ 1594589 w 1766117"/>
                <a:gd name="connsiteY4" fmla="*/ 369144 h 1156235"/>
                <a:gd name="connsiteX5" fmla="*/ 1739436 w 1766117"/>
                <a:gd name="connsiteY5" fmla="*/ 103592 h 1156235"/>
                <a:gd name="connsiteX6" fmla="*/ 1735624 w 1766117"/>
                <a:gd name="connsiteY6" fmla="*/ 98509 h 11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117" h="1156235">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w="12700" cap="flat">
              <a:noFill/>
              <a:prstDash val="solid"/>
              <a:miter/>
            </a:ln>
          </p:spPr>
          <p:txBody>
            <a:bodyPr rtlCol="0" anchor="ctr"/>
            <a:lstStyle/>
            <a:p>
              <a:endParaRPr lang="ru-RU"/>
            </a:p>
          </p:txBody>
        </p:sp>
        <p:sp>
          <p:nvSpPr>
            <p:cNvPr id="9" name="Freeform: Shape 8">
              <a:extLst>
                <a:ext uri="{FF2B5EF4-FFF2-40B4-BE49-F238E27FC236}">
                  <a16:creationId xmlns:a16="http://schemas.microsoft.com/office/drawing/2014/main" id="{5A52C234-DC7D-488B-8975-61485991A4A8}"/>
                </a:ext>
              </a:extLst>
            </p:cNvPr>
            <p:cNvSpPr/>
            <p:nvPr/>
          </p:nvSpPr>
          <p:spPr>
            <a:xfrm>
              <a:off x="-18799" y="3949755"/>
              <a:ext cx="1778824" cy="1194353"/>
            </a:xfrm>
            <a:custGeom>
              <a:avLst/>
              <a:gdLst>
                <a:gd name="connsiteX0" fmla="*/ 1753412 w 1778823"/>
                <a:gd name="connsiteY0" fmla="*/ 108839 h 1194352"/>
                <a:gd name="connsiteX1" fmla="*/ 1429412 w 1778823"/>
                <a:gd name="connsiteY1" fmla="*/ 52933 h 1194352"/>
                <a:gd name="connsiteX2" fmla="*/ 12706 w 1778823"/>
                <a:gd name="connsiteY2" fmla="*/ 751757 h 1194352"/>
                <a:gd name="connsiteX3" fmla="*/ 12706 w 1778823"/>
                <a:gd name="connsiteY3" fmla="*/ 793686 h 1194352"/>
                <a:gd name="connsiteX4" fmla="*/ 1445930 w 1778823"/>
                <a:gd name="connsiteY4" fmla="*/ 87239 h 1194352"/>
                <a:gd name="connsiteX5" fmla="*/ 1719106 w 1778823"/>
                <a:gd name="connsiteY5" fmla="*/ 125357 h 1194352"/>
                <a:gd name="connsiteX6" fmla="*/ 1721647 w 1778823"/>
                <a:gd name="connsiteY6" fmla="*/ 131710 h 1194352"/>
                <a:gd name="connsiteX7" fmla="*/ 1585694 w 1778823"/>
                <a:gd name="connsiteY7" fmla="*/ 371851 h 1194352"/>
                <a:gd name="connsiteX8" fmla="*/ 12706 w 1778823"/>
                <a:gd name="connsiteY8" fmla="*/ 1146910 h 1194352"/>
                <a:gd name="connsiteX9" fmla="*/ 12706 w 1778823"/>
                <a:gd name="connsiteY9" fmla="*/ 1188839 h 1194352"/>
                <a:gd name="connsiteX10" fmla="*/ 1603483 w 1778823"/>
                <a:gd name="connsiteY10" fmla="*/ 404886 h 1194352"/>
                <a:gd name="connsiteX11" fmla="*/ 1755953 w 1778823"/>
                <a:gd name="connsiteY11" fmla="*/ 113921 h 1194352"/>
                <a:gd name="connsiteX12" fmla="*/ 1753412 w 1778823"/>
                <a:gd name="connsiteY12" fmla="*/ 108839 h 119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823" h="1194352">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bg1"/>
            </a:solidFill>
            <a:ln w="12700" cap="flat">
              <a:noFill/>
              <a:prstDash val="solid"/>
              <a:miter/>
            </a:ln>
          </p:spPr>
          <p:txBody>
            <a:bodyPr rtlCol="0" anchor="ctr"/>
            <a:lstStyle/>
            <a:p>
              <a:endParaRPr lang="ru-RU"/>
            </a:p>
          </p:txBody>
        </p:sp>
      </p:grpSp>
    </p:spTree>
    <p:extLst>
      <p:ext uri="{BB962C8B-B14F-4D97-AF65-F5344CB8AC3E}">
        <p14:creationId xmlns:p14="http://schemas.microsoft.com/office/powerpoint/2010/main" val="247324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4724400" y="5816818"/>
            <a:ext cx="2743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ru-RU" dirty="0"/>
              <a:t>MM.DD.20XX</a:t>
            </a:r>
          </a:p>
        </p:txBody>
      </p:sp>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804358" y="5816819"/>
            <a:ext cx="549442" cy="365125"/>
          </a:xfrm>
          <a:prstGeom prst="rect">
            <a:avLst/>
          </a:prstGeom>
        </p:spPr>
        <p:txBody>
          <a:bodyPr vert="horz" lIns="91440" tIns="45720" rIns="91440" bIns="45720" rtlCol="0" anchor="ctr"/>
          <a:lstStyle>
            <a:lvl1pPr algn="ctr">
              <a:defRPr sz="1000">
                <a:solidFill>
                  <a:schemeClr val="bg1"/>
                </a:solidFill>
              </a:defRPr>
            </a:lvl1pPr>
          </a:lstStyle>
          <a:p>
            <a:fld id="{D495E168-DA5E-4888-8D8A-92B118324C14}" type="slidenum">
              <a:rPr lang="ru-RU" smtClean="0"/>
              <a:pPr/>
              <a:t>‹#›</a:t>
            </a:fld>
            <a:endParaRPr lang="ru-RU" dirty="0"/>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12290" y="5816819"/>
            <a:ext cx="3398763" cy="365125"/>
          </a:xfrm>
          <a:prstGeom prst="rect">
            <a:avLst/>
          </a:prstGeom>
        </p:spPr>
        <p:txBody>
          <a:bodyPr vert="horz" lIns="91440" tIns="45720" rIns="91440" bIns="45720" rtlCol="0" anchor="ctr"/>
          <a:lstStyle>
            <a:lvl1pPr algn="l">
              <a:defRPr sz="1000">
                <a:solidFill>
                  <a:schemeClr val="accent1"/>
                </a:solidFill>
              </a:defRPr>
            </a:lvl1pPr>
          </a:lstStyle>
          <a:p>
            <a:r>
              <a:rPr lang="en-US" dirty="0"/>
              <a:t>ADD A FOOTER</a:t>
            </a:r>
            <a:endParaRPr lang="ru-RU"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60" r:id="rId4"/>
    <p:sldLayoutId id="2147483651" r:id="rId5"/>
    <p:sldLayoutId id="2147483661" r:id="rId6"/>
    <p:sldLayoutId id="2147483662" r:id="rId7"/>
    <p:sldLayoutId id="2147483652" r:id="rId8"/>
    <p:sldLayoutId id="2147483663" r:id="rId9"/>
    <p:sldLayoutId id="2147483665" r:id="rId10"/>
    <p:sldLayoutId id="2147483667" r:id="rId11"/>
    <p:sldLayoutId id="2147483668" r:id="rId12"/>
    <p:sldLayoutId id="2147483669" r:id="rId13"/>
    <p:sldLayoutId id="2147483670" r:id="rId14"/>
    <p:sldLayoutId id="2147483671" r:id="rId15"/>
    <p:sldLayoutId id="2147483673" r:id="rId16"/>
    <p:sldLayoutId id="2147483674" r:id="rId17"/>
    <p:sldLayoutId id="2147483664" r:id="rId18"/>
    <p:sldLayoutId id="2147483672" r:id="rId19"/>
  </p:sldLayoutIdLst>
  <p:hf hdr="0" dt="0"/>
  <p:txStyles>
    <p:title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C9CC-E38A-467A-8F1C-459375F5EDFF}"/>
              </a:ext>
            </a:extLst>
          </p:cNvPr>
          <p:cNvSpPr>
            <a:spLocks noGrp="1"/>
          </p:cNvSpPr>
          <p:nvPr>
            <p:ph type="title"/>
          </p:nvPr>
        </p:nvSpPr>
        <p:spPr>
          <a:xfrm>
            <a:off x="521726" y="1457429"/>
            <a:ext cx="5690680" cy="1517356"/>
          </a:xfrm>
        </p:spPr>
        <p:txBody>
          <a:bodyPr/>
          <a:lstStyle/>
          <a:p>
            <a:r>
              <a:rPr lang="en-US" sz="5400" dirty="0"/>
              <a:t>BEST BEACHES</a:t>
            </a:r>
            <a:br>
              <a:rPr lang="en-US" sz="5400" dirty="0"/>
            </a:br>
            <a:r>
              <a:rPr lang="en-US" sz="5400" dirty="0"/>
              <a:t>IN THE WORLD</a:t>
            </a:r>
            <a:endParaRPr lang="ru-RU" sz="5400" dirty="0"/>
          </a:p>
        </p:txBody>
      </p:sp>
      <p:sp>
        <p:nvSpPr>
          <p:cNvPr id="6" name="Text Placeholder 5">
            <a:extLst>
              <a:ext uri="{FF2B5EF4-FFF2-40B4-BE49-F238E27FC236}">
                <a16:creationId xmlns:a16="http://schemas.microsoft.com/office/drawing/2014/main" id="{CDD6760C-D868-43F4-99FB-1B78C91F8FE1}"/>
              </a:ext>
            </a:extLst>
          </p:cNvPr>
          <p:cNvSpPr>
            <a:spLocks noGrp="1"/>
          </p:cNvSpPr>
          <p:nvPr>
            <p:ph type="body" sz="quarter" idx="13"/>
          </p:nvPr>
        </p:nvSpPr>
        <p:spPr>
          <a:xfrm>
            <a:off x="521726" y="3429000"/>
            <a:ext cx="3629300" cy="949829"/>
          </a:xfrm>
        </p:spPr>
        <p:txBody>
          <a:bodyPr/>
          <a:lstStyle/>
          <a:p>
            <a:r>
              <a:rPr lang="en-US" dirty="0"/>
              <a:t>  2022 EDITION</a:t>
            </a:r>
            <a:endParaRPr lang="ru-RU" dirty="0"/>
          </a:p>
        </p:txBody>
      </p:sp>
      <p:pic>
        <p:nvPicPr>
          <p:cNvPr id="13" name="Picture Placeholder 12">
            <a:extLst>
              <a:ext uri="{FF2B5EF4-FFF2-40B4-BE49-F238E27FC236}">
                <a16:creationId xmlns:a16="http://schemas.microsoft.com/office/drawing/2014/main" id="{A52E766C-A73E-4057-B956-FD3F816A25B6}"/>
              </a:ext>
            </a:extLst>
          </p:cNvPr>
          <p:cNvPicPr>
            <a:picLocks noGrp="1" noChangeAspect="1"/>
          </p:cNvPicPr>
          <p:nvPr>
            <p:ph type="pic" sz="quarter" idx="21"/>
          </p:nvPr>
        </p:nvPicPr>
        <p:blipFill>
          <a:blip r:embed="rId4"/>
          <a:srcRect l="7524" r="7524"/>
          <a:stretch>
            <a:fillRect/>
          </a:stretch>
        </p:blipFill>
        <p:spPr/>
      </p:pic>
      <p:pic>
        <p:nvPicPr>
          <p:cNvPr id="14" name="onlymp3.to - Fredji - Blue Sky (Vlog No Copyright Music)-Hf6vHY0lQTI-192k-1659924474422">
            <a:hlinkClick r:id="" action="ppaction://media"/>
            <a:extLst>
              <a:ext uri="{FF2B5EF4-FFF2-40B4-BE49-F238E27FC236}">
                <a16:creationId xmlns:a16="http://schemas.microsoft.com/office/drawing/2014/main" id="{0ADC904D-7E95-454E-999D-BA67865EA3AD}"/>
              </a:ext>
            </a:extLst>
          </p:cNvPr>
          <p:cNvPicPr>
            <a:picLocks noChangeAspect="1"/>
          </p:cNvPicPr>
          <p:nvPr>
            <a:audioFile r:link="rId2"/>
            <p:extLst>
              <p:ext uri="{DAA4B4D4-6D71-4841-9C94-3DE7FCFB9230}">
                <p14:media xmlns:p14="http://schemas.microsoft.com/office/powerpoint/2010/main" r:embed="rId1">
                  <p14:fade in="500" out="750"/>
                </p14:media>
              </p:ext>
            </p:extLst>
          </p:nvPr>
        </p:nvPicPr>
        <p:blipFill>
          <a:blip r:embed="rId5"/>
          <a:stretch>
            <a:fillRect/>
          </a:stretch>
        </p:blipFill>
        <p:spPr>
          <a:xfrm>
            <a:off x="216926" y="6021762"/>
            <a:ext cx="609600" cy="609600"/>
          </a:xfrm>
          <a:prstGeom prst="rect">
            <a:avLst/>
          </a:prstGeom>
        </p:spPr>
      </p:pic>
    </p:spTree>
    <p:extLst>
      <p:ext uri="{BB962C8B-B14F-4D97-AF65-F5344CB8AC3E}">
        <p14:creationId xmlns:p14="http://schemas.microsoft.com/office/powerpoint/2010/main" val="1650012627"/>
      </p:ext>
    </p:extLst>
  </p:cSld>
  <p:clrMapOvr>
    <a:masterClrMapping/>
  </p:clrMapOvr>
  <mc:AlternateContent xmlns:mc="http://schemas.openxmlformats.org/markup-compatibility/2006">
    <mc:Choice xmlns:p14="http://schemas.microsoft.com/office/powerpoint/2010/main" Requires="p14">
      <p:transition spd="slow" p14:dur="3400" advClick="0" advTm="5000">
        <p14:reveal/>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1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BC1A8D-E693-4704-8E11-5AAB4B40BAEF}"/>
              </a:ext>
            </a:extLst>
          </p:cNvPr>
          <p:cNvSpPr>
            <a:spLocks noGrp="1"/>
          </p:cNvSpPr>
          <p:nvPr>
            <p:ph type="ctrTitle"/>
          </p:nvPr>
        </p:nvSpPr>
        <p:spPr>
          <a:xfrm>
            <a:off x="781986" y="793172"/>
            <a:ext cx="10022371" cy="655621"/>
          </a:xfrm>
        </p:spPr>
        <p:txBody>
          <a:bodyPr>
            <a:normAutofit/>
          </a:bodyPr>
          <a:lstStyle/>
          <a:p>
            <a:r>
              <a:rPr lang="en-US" dirty="0"/>
              <a:t>LOOKING FOR THE BEST BEACHES?</a:t>
            </a:r>
            <a:endParaRPr lang="ru-RU" dirty="0"/>
          </a:p>
        </p:txBody>
      </p:sp>
      <p:sp>
        <p:nvSpPr>
          <p:cNvPr id="5" name="Subtitle 4">
            <a:extLst>
              <a:ext uri="{FF2B5EF4-FFF2-40B4-BE49-F238E27FC236}">
                <a16:creationId xmlns:a16="http://schemas.microsoft.com/office/drawing/2014/main" id="{18F92ECC-81D7-46DF-AF27-3388655CE442}"/>
              </a:ext>
            </a:extLst>
          </p:cNvPr>
          <p:cNvSpPr>
            <a:spLocks noGrp="1"/>
          </p:cNvSpPr>
          <p:nvPr>
            <p:ph type="subTitle" idx="1"/>
          </p:nvPr>
        </p:nvSpPr>
        <p:spPr/>
        <p:txBody>
          <a:bodyPr/>
          <a:lstStyle/>
          <a:p>
            <a:r>
              <a:rPr lang="en-US" dirty="0"/>
              <a:t>Let’s dive into our rundown of the world's best beaches.</a:t>
            </a:r>
            <a:endParaRPr lang="ru-RU" dirty="0"/>
          </a:p>
        </p:txBody>
      </p:sp>
      <p:pic>
        <p:nvPicPr>
          <p:cNvPr id="10" name="Picture Placeholder 9" descr="Cottages In The Middle Of Beach">
            <a:extLst>
              <a:ext uri="{FF2B5EF4-FFF2-40B4-BE49-F238E27FC236}">
                <a16:creationId xmlns:a16="http://schemas.microsoft.com/office/drawing/2014/main" id="{262D17B0-1557-47A2-A8D6-91730FF9DB5D}"/>
              </a:ext>
            </a:extLst>
          </p:cNvPr>
          <p:cNvPicPr>
            <a:picLocks noGrp="1" noChangeAspect="1"/>
          </p:cNvPicPr>
          <p:nvPr>
            <p:ph type="pic" sz="quarter" idx="13"/>
          </p:nvPr>
        </p:nvPicPr>
        <p:blipFill rotWithShape="1">
          <a:blip r:embed="rId2"/>
          <a:srcRect l="-70" t="43102" r="70" b="22996"/>
          <a:stretch/>
        </p:blipFill>
        <p:spPr>
          <a:xfrm>
            <a:off x="912412" y="2373273"/>
            <a:ext cx="11271651" cy="2549580"/>
          </a:xfrm>
        </p:spPr>
      </p:pic>
      <p:sp>
        <p:nvSpPr>
          <p:cNvPr id="12" name="Slide Number Placeholder 11">
            <a:extLst>
              <a:ext uri="{FF2B5EF4-FFF2-40B4-BE49-F238E27FC236}">
                <a16:creationId xmlns:a16="http://schemas.microsoft.com/office/drawing/2014/main" id="{B5E4C005-CB50-4CBB-83F0-3393A7AC6211}"/>
              </a:ext>
            </a:extLst>
          </p:cNvPr>
          <p:cNvSpPr>
            <a:spLocks noGrp="1"/>
          </p:cNvSpPr>
          <p:nvPr>
            <p:ph type="sldNum" sz="quarter" idx="12"/>
          </p:nvPr>
        </p:nvSpPr>
        <p:spPr/>
        <p:txBody>
          <a:bodyPr/>
          <a:lstStyle/>
          <a:p>
            <a:fld id="{D495E168-DA5E-4888-8D8A-92B118324C14}" type="slidenum">
              <a:rPr lang="ru-RU" smtClean="0"/>
              <a:pPr/>
              <a:t>2</a:t>
            </a:fld>
            <a:endParaRPr lang="ru-RU" dirty="0"/>
          </a:p>
        </p:txBody>
      </p:sp>
    </p:spTree>
    <p:extLst>
      <p:ext uri="{BB962C8B-B14F-4D97-AF65-F5344CB8AC3E}">
        <p14:creationId xmlns:p14="http://schemas.microsoft.com/office/powerpoint/2010/main" val="2287211883"/>
      </p:ext>
    </p:extLst>
  </p:cSld>
  <p:clrMapOvr>
    <a:masterClrMapping/>
  </p:clrMapOvr>
  <mc:AlternateContent xmlns:mc="http://schemas.openxmlformats.org/markup-compatibility/2006">
    <mc:Choice xmlns:p14="http://schemas.microsoft.com/office/powerpoint/2010/main" Requires="p14">
      <p:transition spd="slow" p14:dur="1250" advClick="0" advTm="5000">
        <p:push dir="u"/>
      </p:transition>
    </mc:Choice>
    <mc:Fallback>
      <p:transition spd="slow" advClick="0" advTm="5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10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down)">
                                      <p:cBhvr>
                                        <p:cTn id="13"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8EE8B-1608-4FFC-96B5-595AB97B845A}"/>
              </a:ext>
            </a:extLst>
          </p:cNvPr>
          <p:cNvSpPr>
            <a:spLocks noGrp="1"/>
          </p:cNvSpPr>
          <p:nvPr>
            <p:ph type="title"/>
          </p:nvPr>
        </p:nvSpPr>
        <p:spPr>
          <a:xfrm>
            <a:off x="6910023" y="846442"/>
            <a:ext cx="4503295" cy="782638"/>
          </a:xfrm>
        </p:spPr>
        <p:txBody>
          <a:bodyPr>
            <a:normAutofit/>
          </a:bodyPr>
          <a:lstStyle/>
          <a:p>
            <a:r>
              <a:rPr lang="en-US" dirty="0"/>
              <a:t>Grace Bay</a:t>
            </a:r>
          </a:p>
        </p:txBody>
      </p:sp>
      <p:sp>
        <p:nvSpPr>
          <p:cNvPr id="3" name="Text Placeholder 2">
            <a:extLst>
              <a:ext uri="{FF2B5EF4-FFF2-40B4-BE49-F238E27FC236}">
                <a16:creationId xmlns:a16="http://schemas.microsoft.com/office/drawing/2014/main" id="{C11093FF-1360-4523-8547-5192EDA8BBF9}"/>
              </a:ext>
            </a:extLst>
          </p:cNvPr>
          <p:cNvSpPr>
            <a:spLocks noGrp="1"/>
          </p:cNvSpPr>
          <p:nvPr>
            <p:ph type="body" sz="quarter" idx="13"/>
          </p:nvPr>
        </p:nvSpPr>
        <p:spPr>
          <a:xfrm>
            <a:off x="6910023" y="2050475"/>
            <a:ext cx="4548187" cy="415999"/>
          </a:xfrm>
        </p:spPr>
        <p:txBody>
          <a:bodyPr>
            <a:normAutofit/>
          </a:bodyPr>
          <a:lstStyle/>
          <a:p>
            <a:r>
              <a:rPr lang="en-US" sz="2000" dirty="0"/>
              <a:t>Turks and Caicos</a:t>
            </a:r>
          </a:p>
        </p:txBody>
      </p:sp>
      <p:sp>
        <p:nvSpPr>
          <p:cNvPr id="4" name="Text Placeholder 3">
            <a:extLst>
              <a:ext uri="{FF2B5EF4-FFF2-40B4-BE49-F238E27FC236}">
                <a16:creationId xmlns:a16="http://schemas.microsoft.com/office/drawing/2014/main" id="{2B46C56E-82FC-4B02-954F-3AFACF2E8CBA}"/>
              </a:ext>
            </a:extLst>
          </p:cNvPr>
          <p:cNvSpPr>
            <a:spLocks noGrp="1"/>
          </p:cNvSpPr>
          <p:nvPr>
            <p:ph type="body" sz="quarter" idx="14"/>
          </p:nvPr>
        </p:nvSpPr>
        <p:spPr>
          <a:xfrm>
            <a:off x="6910023" y="2466474"/>
            <a:ext cx="4548187" cy="3290192"/>
          </a:xfrm>
        </p:spPr>
        <p:txBody>
          <a:bodyPr>
            <a:normAutofit fontScale="92500" lnSpcReduction="10000"/>
          </a:bodyPr>
          <a:lstStyle/>
          <a:p>
            <a:pPr algn="just"/>
            <a:r>
              <a:rPr lang="en-US" sz="1600" b="1" dirty="0"/>
              <a:t>The 4.8 km long beach is located on the northeast coast of the island of Providenciales and is home to an extensive barrier reef, situated about a mile (1.6 km) offshore. The reef protects Grace Bay from the ocean swells of the Atlantic, helping to keep the water calm and safe, and providing endless opportunities for snorkeling, kiteboarding, kayaking, and more.</a:t>
            </a:r>
            <a:endParaRPr lang="en-US" sz="1600" dirty="0"/>
          </a:p>
          <a:p>
            <a:pPr algn="just"/>
            <a:r>
              <a:rPr lang="en-US" sz="1600" b="1" dirty="0"/>
              <a:t>Grace Bay Beach is where you find nearly all of the large and luxury resorts on Providenciales, as well as world-class dining, entertainment, and nightlife. A huge perk of Grace Bay is that the remote island of Providenciales is less than a 2-hour flight from Miami and a little over 3 hours from New York. </a:t>
            </a:r>
            <a:endParaRPr lang="en-US" sz="1600" dirty="0"/>
          </a:p>
        </p:txBody>
      </p:sp>
      <p:sp>
        <p:nvSpPr>
          <p:cNvPr id="7" name="Slide Number Placeholder 6">
            <a:extLst>
              <a:ext uri="{FF2B5EF4-FFF2-40B4-BE49-F238E27FC236}">
                <a16:creationId xmlns:a16="http://schemas.microsoft.com/office/drawing/2014/main" id="{2E6A3C64-206A-47DC-8E31-F719E356D26D}"/>
              </a:ext>
            </a:extLst>
          </p:cNvPr>
          <p:cNvSpPr>
            <a:spLocks noGrp="1"/>
          </p:cNvSpPr>
          <p:nvPr>
            <p:ph type="sldNum" sz="quarter" idx="12"/>
          </p:nvPr>
        </p:nvSpPr>
        <p:spPr/>
        <p:txBody>
          <a:bodyPr/>
          <a:lstStyle/>
          <a:p>
            <a:fld id="{D495E168-DA5E-4888-8D8A-92B118324C14}" type="slidenum">
              <a:rPr lang="ru-RU" smtClean="0"/>
              <a:pPr/>
              <a:t>3</a:t>
            </a:fld>
            <a:endParaRPr lang="ru-RU" dirty="0"/>
          </a:p>
        </p:txBody>
      </p:sp>
      <p:pic>
        <p:nvPicPr>
          <p:cNvPr id="15" name="Picture Placeholder 14">
            <a:extLst>
              <a:ext uri="{FF2B5EF4-FFF2-40B4-BE49-F238E27FC236}">
                <a16:creationId xmlns:a16="http://schemas.microsoft.com/office/drawing/2014/main" id="{76D903D9-1802-42B1-8C13-A32BD2A05D78}"/>
              </a:ext>
            </a:extLst>
          </p:cNvPr>
          <p:cNvPicPr>
            <a:picLocks noGrp="1" noChangeAspect="1"/>
          </p:cNvPicPr>
          <p:nvPr>
            <p:ph type="pic" sz="quarter" idx="15"/>
          </p:nvPr>
        </p:nvPicPr>
        <p:blipFill>
          <a:blip r:embed="rId2"/>
          <a:srcRect l="27022" r="27022"/>
          <a:stretch>
            <a:fillRect/>
          </a:stretch>
        </p:blipFill>
        <p:spPr/>
      </p:pic>
    </p:spTree>
    <p:extLst>
      <p:ext uri="{BB962C8B-B14F-4D97-AF65-F5344CB8AC3E}">
        <p14:creationId xmlns:p14="http://schemas.microsoft.com/office/powerpoint/2010/main" val="3066898593"/>
      </p:ext>
    </p:extLst>
  </p:cSld>
  <p:clrMapOvr>
    <a:masterClrMapping/>
  </p:clrMapOvr>
  <mc:AlternateContent xmlns:mc="http://schemas.openxmlformats.org/markup-compatibility/2006">
    <mc:Choice xmlns:p14="http://schemas.microsoft.com/office/powerpoint/2010/main" Requires="p14">
      <p:transition spd="slow" p14:dur="1250" advClick="0" advTm="5000">
        <p:cover/>
      </p:transition>
    </mc:Choice>
    <mc:Fallback>
      <p:transition spd="slow" advClick="0" advTm="500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4">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6998F9E2-61FE-41AF-8024-14A4E0C8A80D}"/>
              </a:ext>
            </a:extLst>
          </p:cNvPr>
          <p:cNvPicPr>
            <a:picLocks noGrp="1" noChangeAspect="1"/>
          </p:cNvPicPr>
          <p:nvPr>
            <p:ph type="pic" sz="quarter" idx="18"/>
          </p:nvPr>
        </p:nvPicPr>
        <p:blipFill>
          <a:blip r:embed="rId2"/>
          <a:srcRect t="9695" b="9695"/>
          <a:stretch>
            <a:fillRect/>
          </a:stretch>
        </p:blipFill>
        <p:spPr/>
      </p:pic>
      <p:sp>
        <p:nvSpPr>
          <p:cNvPr id="3" name="Title 2">
            <a:extLst>
              <a:ext uri="{FF2B5EF4-FFF2-40B4-BE49-F238E27FC236}">
                <a16:creationId xmlns:a16="http://schemas.microsoft.com/office/drawing/2014/main" id="{FFBC5264-5B2D-48BF-934C-1414E1ECA0D9}"/>
              </a:ext>
            </a:extLst>
          </p:cNvPr>
          <p:cNvSpPr>
            <a:spLocks noGrp="1"/>
          </p:cNvSpPr>
          <p:nvPr>
            <p:ph type="title"/>
          </p:nvPr>
        </p:nvSpPr>
        <p:spPr>
          <a:xfrm>
            <a:off x="815853" y="998621"/>
            <a:ext cx="4578375" cy="1015917"/>
          </a:xfrm>
        </p:spPr>
        <p:txBody>
          <a:bodyPr>
            <a:normAutofit fontScale="90000"/>
          </a:bodyPr>
          <a:lstStyle/>
          <a:p>
            <a:r>
              <a:rPr lang="en-US" sz="4400" dirty="0"/>
              <a:t>Pink Sands Beach</a:t>
            </a:r>
          </a:p>
        </p:txBody>
      </p:sp>
      <p:sp>
        <p:nvSpPr>
          <p:cNvPr id="5" name="Slide Number Placeholder 4">
            <a:extLst>
              <a:ext uri="{FF2B5EF4-FFF2-40B4-BE49-F238E27FC236}">
                <a16:creationId xmlns:a16="http://schemas.microsoft.com/office/drawing/2014/main" id="{A2245906-52D6-4440-8969-835DF64A8916}"/>
              </a:ext>
            </a:extLst>
          </p:cNvPr>
          <p:cNvSpPr>
            <a:spLocks noGrp="1"/>
          </p:cNvSpPr>
          <p:nvPr>
            <p:ph type="sldNum" sz="quarter" idx="12"/>
          </p:nvPr>
        </p:nvSpPr>
        <p:spPr/>
        <p:txBody>
          <a:bodyPr/>
          <a:lstStyle/>
          <a:p>
            <a:fld id="{D495E168-DA5E-4888-8D8A-92B118324C14}" type="slidenum">
              <a:rPr lang="ru-RU" smtClean="0"/>
              <a:t>4</a:t>
            </a:fld>
            <a:endParaRPr lang="ru-RU" dirty="0"/>
          </a:p>
        </p:txBody>
      </p:sp>
      <p:sp>
        <p:nvSpPr>
          <p:cNvPr id="6" name="Text Placeholder 5">
            <a:extLst>
              <a:ext uri="{FF2B5EF4-FFF2-40B4-BE49-F238E27FC236}">
                <a16:creationId xmlns:a16="http://schemas.microsoft.com/office/drawing/2014/main" id="{A52B3537-8746-40AA-959B-18EE2E33913C}"/>
              </a:ext>
            </a:extLst>
          </p:cNvPr>
          <p:cNvSpPr>
            <a:spLocks noGrp="1"/>
          </p:cNvSpPr>
          <p:nvPr>
            <p:ph type="body" sz="quarter" idx="15"/>
          </p:nvPr>
        </p:nvSpPr>
        <p:spPr>
          <a:xfrm>
            <a:off x="830067" y="2851484"/>
            <a:ext cx="4548187" cy="3128211"/>
          </a:xfrm>
        </p:spPr>
        <p:txBody>
          <a:bodyPr>
            <a:normAutofit fontScale="92500" lnSpcReduction="10000"/>
          </a:bodyPr>
          <a:lstStyle/>
          <a:p>
            <a:pPr algn="just">
              <a:lnSpc>
                <a:spcPct val="100000"/>
              </a:lnSpc>
            </a:pPr>
            <a:r>
              <a:rPr lang="en-US" sz="1600" b="1" dirty="0"/>
              <a:t>Found on Harbor Island, one of the smaller islands of the Bahamas, Pink Sands Beach is aptly named for its 5 km long stretch of unbelievable soft pink sand.</a:t>
            </a:r>
            <a:endParaRPr lang="en-US" sz="1600" dirty="0"/>
          </a:p>
          <a:p>
            <a:pPr algn="just">
              <a:lnSpc>
                <a:spcPct val="100000"/>
              </a:lnSpc>
            </a:pPr>
            <a:r>
              <a:rPr lang="en-US" sz="1600" b="1" dirty="0"/>
              <a:t>The pink color makes this beach one of the most unusual and impressive beaches in the world. The light rose color is a result of foraminifera — a marine animal — and its red shell, which crushes and mixes with the white sand. Located along the island's eastern Atlantic Ocean side, the beach is a highly desirable vacation destination, offering numerous activities, great beaches, and luxury resorts.</a:t>
            </a:r>
            <a:endParaRPr lang="en-US" sz="1600" dirty="0"/>
          </a:p>
          <a:p>
            <a:pPr marL="0" indent="0">
              <a:buNone/>
            </a:pPr>
            <a:endParaRPr lang="en-US" dirty="0"/>
          </a:p>
        </p:txBody>
      </p:sp>
      <p:sp>
        <p:nvSpPr>
          <p:cNvPr id="7" name="Text Placeholder 6">
            <a:extLst>
              <a:ext uri="{FF2B5EF4-FFF2-40B4-BE49-F238E27FC236}">
                <a16:creationId xmlns:a16="http://schemas.microsoft.com/office/drawing/2014/main" id="{00C89D7E-57E8-4129-A27E-00B16DF9FBA1}"/>
              </a:ext>
            </a:extLst>
          </p:cNvPr>
          <p:cNvSpPr>
            <a:spLocks noGrp="1"/>
          </p:cNvSpPr>
          <p:nvPr>
            <p:ph type="body" sz="quarter" idx="16"/>
          </p:nvPr>
        </p:nvSpPr>
        <p:spPr>
          <a:xfrm>
            <a:off x="811115" y="2374900"/>
            <a:ext cx="4565650" cy="344237"/>
          </a:xfrm>
        </p:spPr>
        <p:txBody>
          <a:bodyPr/>
          <a:lstStyle/>
          <a:p>
            <a:r>
              <a:rPr lang="en-US" sz="2000" dirty="0"/>
              <a:t>Bahamas</a:t>
            </a:r>
            <a:endParaRPr lang="en-US" dirty="0"/>
          </a:p>
        </p:txBody>
      </p:sp>
    </p:spTree>
    <p:extLst>
      <p:ext uri="{BB962C8B-B14F-4D97-AF65-F5344CB8AC3E}">
        <p14:creationId xmlns:p14="http://schemas.microsoft.com/office/powerpoint/2010/main" val="2788514126"/>
      </p:ext>
    </p:extLst>
  </p:cSld>
  <p:clrMapOvr>
    <a:masterClrMapping/>
  </p:clrMapOvr>
  <mc:AlternateContent xmlns:mc="http://schemas.openxmlformats.org/markup-compatibility/2006">
    <mc:Choice xmlns:p14="http://schemas.microsoft.com/office/powerpoint/2010/main" Requires="p14">
      <p:transition spd="slow" p14:dur="1750" advClick="0" advTm="5000">
        <p:split orient="vert"/>
      </p:transition>
    </mc:Choice>
    <mc:Fallback>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5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heel(1)">
                                      <p:cBhvr>
                                        <p:cTn id="10" dur="1500"/>
                                        <p:tgtEl>
                                          <p:spTgt spid="7">
                                            <p:txEl>
                                              <p:pRg st="0" end="0"/>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heel(1)">
                                      <p:cBhvr>
                                        <p:cTn id="13" dur="1500"/>
                                        <p:tgtEl>
                                          <p:spTgt spid="6">
                                            <p:txEl>
                                              <p:pRg st="0" end="0"/>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wheel(1)">
                                      <p:cBhvr>
                                        <p:cTn id="16" dur="1500"/>
                                        <p:tgtEl>
                                          <p:spTgt spid="6">
                                            <p:txEl>
                                              <p:pRg st="1" end="1"/>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1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C727DB9C-7EB2-4673-A591-AE12CDF5D2C0}"/>
              </a:ext>
            </a:extLst>
          </p:cNvPr>
          <p:cNvPicPr>
            <a:picLocks noGrp="1" noChangeAspect="1"/>
          </p:cNvPicPr>
          <p:nvPr>
            <p:ph type="pic" sz="quarter" idx="15"/>
          </p:nvPr>
        </p:nvPicPr>
        <p:blipFill>
          <a:blip r:embed="rId2"/>
          <a:srcRect t="1631" b="1631"/>
          <a:stretch>
            <a:fillRect/>
          </a:stretch>
        </p:blipFill>
        <p:spPr/>
      </p:pic>
      <p:sp>
        <p:nvSpPr>
          <p:cNvPr id="3" name="Title 2">
            <a:extLst>
              <a:ext uri="{FF2B5EF4-FFF2-40B4-BE49-F238E27FC236}">
                <a16:creationId xmlns:a16="http://schemas.microsoft.com/office/drawing/2014/main" id="{89E58C32-B761-46EA-AA3B-0816B2EC6A94}"/>
              </a:ext>
            </a:extLst>
          </p:cNvPr>
          <p:cNvSpPr>
            <a:spLocks noGrp="1"/>
          </p:cNvSpPr>
          <p:nvPr>
            <p:ph type="title"/>
          </p:nvPr>
        </p:nvSpPr>
        <p:spPr>
          <a:xfrm>
            <a:off x="6910023" y="676056"/>
            <a:ext cx="4503295" cy="1014632"/>
          </a:xfrm>
        </p:spPr>
        <p:txBody>
          <a:bodyPr>
            <a:normAutofit fontScale="90000"/>
          </a:bodyPr>
          <a:lstStyle/>
          <a:p>
            <a:pPr>
              <a:lnSpc>
                <a:spcPct val="100000"/>
              </a:lnSpc>
            </a:pPr>
            <a:r>
              <a:rPr lang="en-US" dirty="0" err="1"/>
              <a:t>Navagio</a:t>
            </a:r>
            <a:r>
              <a:rPr lang="en-US" dirty="0"/>
              <a:t> Beach (Shipwreck Cove)</a:t>
            </a:r>
          </a:p>
        </p:txBody>
      </p:sp>
      <p:sp>
        <p:nvSpPr>
          <p:cNvPr id="5" name="Slide Number Placeholder 4">
            <a:extLst>
              <a:ext uri="{FF2B5EF4-FFF2-40B4-BE49-F238E27FC236}">
                <a16:creationId xmlns:a16="http://schemas.microsoft.com/office/drawing/2014/main" id="{6868FF81-2ABE-429A-8EAC-AE060545658B}"/>
              </a:ext>
            </a:extLst>
          </p:cNvPr>
          <p:cNvSpPr>
            <a:spLocks noGrp="1"/>
          </p:cNvSpPr>
          <p:nvPr>
            <p:ph type="sldNum" sz="quarter" idx="12"/>
          </p:nvPr>
        </p:nvSpPr>
        <p:spPr/>
        <p:txBody>
          <a:bodyPr/>
          <a:lstStyle/>
          <a:p>
            <a:fld id="{D495E168-DA5E-4888-8D8A-92B118324C14}" type="slidenum">
              <a:rPr lang="ru-RU" smtClean="0"/>
              <a:t>5</a:t>
            </a:fld>
            <a:endParaRPr lang="ru-RU" dirty="0"/>
          </a:p>
        </p:txBody>
      </p:sp>
      <p:sp>
        <p:nvSpPr>
          <p:cNvPr id="6" name="Text Placeholder 5">
            <a:extLst>
              <a:ext uri="{FF2B5EF4-FFF2-40B4-BE49-F238E27FC236}">
                <a16:creationId xmlns:a16="http://schemas.microsoft.com/office/drawing/2014/main" id="{03219786-A977-44BB-ACAC-A21C732400DF}"/>
              </a:ext>
            </a:extLst>
          </p:cNvPr>
          <p:cNvSpPr>
            <a:spLocks noGrp="1"/>
          </p:cNvSpPr>
          <p:nvPr>
            <p:ph type="body" sz="quarter" idx="13"/>
          </p:nvPr>
        </p:nvSpPr>
        <p:spPr>
          <a:xfrm>
            <a:off x="6910023" y="2050475"/>
            <a:ext cx="4548187" cy="355841"/>
          </a:xfrm>
        </p:spPr>
        <p:txBody>
          <a:bodyPr>
            <a:normAutofit lnSpcReduction="10000"/>
          </a:bodyPr>
          <a:lstStyle/>
          <a:p>
            <a:r>
              <a:rPr lang="en-US" sz="2000" dirty="0"/>
              <a:t>Greece</a:t>
            </a:r>
            <a:endParaRPr lang="en-US" dirty="0"/>
          </a:p>
        </p:txBody>
      </p:sp>
      <p:sp>
        <p:nvSpPr>
          <p:cNvPr id="7" name="Text Placeholder 6">
            <a:extLst>
              <a:ext uri="{FF2B5EF4-FFF2-40B4-BE49-F238E27FC236}">
                <a16:creationId xmlns:a16="http://schemas.microsoft.com/office/drawing/2014/main" id="{6164D755-4EA9-4827-9339-6E2787CAEACC}"/>
              </a:ext>
            </a:extLst>
          </p:cNvPr>
          <p:cNvSpPr>
            <a:spLocks noGrp="1"/>
          </p:cNvSpPr>
          <p:nvPr>
            <p:ph type="body" sz="quarter" idx="14"/>
          </p:nvPr>
        </p:nvSpPr>
        <p:spPr>
          <a:xfrm>
            <a:off x="6910023" y="2406316"/>
            <a:ext cx="4548187" cy="3350350"/>
          </a:xfrm>
        </p:spPr>
        <p:txBody>
          <a:bodyPr/>
          <a:lstStyle/>
          <a:p>
            <a:pPr algn="just">
              <a:lnSpc>
                <a:spcPct val="100000"/>
              </a:lnSpc>
            </a:pPr>
            <a:r>
              <a:rPr lang="en-US" sz="1600" b="1" dirty="0" err="1"/>
              <a:t>Navagio</a:t>
            </a:r>
            <a:r>
              <a:rPr lang="en-US" sz="1600" b="1" dirty="0"/>
              <a:t> Beach, also known as Shipwreck Cove, on the Greek Island of Zakynthos (Zante) off the southwest coast of Greece is not just a beach but also the site of a world-famous shipwreck.</a:t>
            </a:r>
            <a:endParaRPr lang="en-US" sz="1600" dirty="0"/>
          </a:p>
          <a:p>
            <a:pPr algn="just">
              <a:lnSpc>
                <a:spcPct val="100000"/>
              </a:lnSpc>
            </a:pPr>
            <a:r>
              <a:rPr lang="en-US" sz="1600" b="1" dirty="0"/>
              <a:t>The stunning Greek beach is surrounded by brilliant blue ocean water on one side and towering limestone cliffs on its 3 other sides. Right in the middle sits the rusting remains of an old shipwreck: the MV Panayiotis, after washing up on the shores of the bay in October 1980.</a:t>
            </a:r>
            <a:endParaRPr lang="en-US" sz="1600" dirty="0"/>
          </a:p>
          <a:p>
            <a:pPr marL="0" indent="0">
              <a:lnSpc>
                <a:spcPct val="100000"/>
              </a:lnSpc>
              <a:buNone/>
            </a:pPr>
            <a:endParaRPr lang="en-US" dirty="0"/>
          </a:p>
        </p:txBody>
      </p:sp>
    </p:spTree>
    <p:extLst>
      <p:ext uri="{BB962C8B-B14F-4D97-AF65-F5344CB8AC3E}">
        <p14:creationId xmlns:p14="http://schemas.microsoft.com/office/powerpoint/2010/main" val="4210785633"/>
      </p:ext>
    </p:extLst>
  </p:cSld>
  <p:clrMapOvr>
    <a:masterClrMapping/>
  </p:clrMapOvr>
  <p:transition spd="slow" advClick="0" advTm="5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Effect transition="in" filter="fade">
                                      <p:cBhvr>
                                        <p:cTn id="14" dur="10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9" dur="1000"/>
                                        <p:tgtEl>
                                          <p:spTgt spid="6">
                                            <p:txEl>
                                              <p:pRg st="0" end="0"/>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 calcmode="lin" valueType="num">
                                      <p:cBhvr>
                                        <p:cTn id="22"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4" dur="1000"/>
                                        <p:tgtEl>
                                          <p:spTgt spid="7">
                                            <p:txEl>
                                              <p:pRg st="0" end="0"/>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 calcmode="lin" valueType="num">
                                      <p:cBhvr>
                                        <p:cTn id="27"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29"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79B87-4AA7-436A-A28E-213168C1C67B}"/>
              </a:ext>
            </a:extLst>
          </p:cNvPr>
          <p:cNvSpPr>
            <a:spLocks noGrp="1"/>
          </p:cNvSpPr>
          <p:nvPr>
            <p:ph type="title"/>
          </p:nvPr>
        </p:nvSpPr>
        <p:spPr/>
        <p:txBody>
          <a:bodyPr/>
          <a:lstStyle/>
          <a:p>
            <a:r>
              <a:rPr lang="en-US" dirty="0" err="1"/>
              <a:t>Baia</a:t>
            </a:r>
            <a:r>
              <a:rPr lang="en-US" dirty="0"/>
              <a:t> Dos </a:t>
            </a:r>
            <a:r>
              <a:rPr lang="en-US" dirty="0" err="1"/>
              <a:t>Porcos</a:t>
            </a:r>
            <a:endParaRPr lang="en-US" dirty="0"/>
          </a:p>
        </p:txBody>
      </p:sp>
      <p:sp>
        <p:nvSpPr>
          <p:cNvPr id="24" name="Text Placeholder 23">
            <a:extLst>
              <a:ext uri="{FF2B5EF4-FFF2-40B4-BE49-F238E27FC236}">
                <a16:creationId xmlns:a16="http://schemas.microsoft.com/office/drawing/2014/main" id="{DA95CB00-346A-4BCB-AB0E-28FBDAD2E1ED}"/>
              </a:ext>
            </a:extLst>
          </p:cNvPr>
          <p:cNvSpPr>
            <a:spLocks noGrp="1"/>
          </p:cNvSpPr>
          <p:nvPr>
            <p:ph type="body" sz="quarter" idx="16"/>
          </p:nvPr>
        </p:nvSpPr>
        <p:spPr>
          <a:xfrm>
            <a:off x="811115" y="2374900"/>
            <a:ext cx="4565650" cy="332205"/>
          </a:xfrm>
        </p:spPr>
        <p:txBody>
          <a:bodyPr/>
          <a:lstStyle/>
          <a:p>
            <a:r>
              <a:rPr lang="en-US" sz="2000" dirty="0"/>
              <a:t>Brazil</a:t>
            </a:r>
            <a:endParaRPr lang="en-US" dirty="0"/>
          </a:p>
        </p:txBody>
      </p:sp>
      <p:sp>
        <p:nvSpPr>
          <p:cNvPr id="5" name="Text Placeholder 4">
            <a:extLst>
              <a:ext uri="{FF2B5EF4-FFF2-40B4-BE49-F238E27FC236}">
                <a16:creationId xmlns:a16="http://schemas.microsoft.com/office/drawing/2014/main" id="{5DD2790B-AC76-457A-BCB5-3E68F230ED5B}"/>
              </a:ext>
            </a:extLst>
          </p:cNvPr>
          <p:cNvSpPr>
            <a:spLocks noGrp="1"/>
          </p:cNvSpPr>
          <p:nvPr>
            <p:ph type="body" sz="quarter" idx="15"/>
          </p:nvPr>
        </p:nvSpPr>
        <p:spPr>
          <a:xfrm>
            <a:off x="830067" y="3067468"/>
            <a:ext cx="4548187" cy="2529940"/>
          </a:xfrm>
        </p:spPr>
        <p:txBody>
          <a:bodyPr>
            <a:normAutofit fontScale="92500" lnSpcReduction="10000"/>
          </a:bodyPr>
          <a:lstStyle/>
          <a:p>
            <a:pPr algn="just">
              <a:lnSpc>
                <a:spcPct val="100000"/>
              </a:lnSpc>
            </a:pPr>
            <a:r>
              <a:rPr lang="en-US" sz="1600" b="1" dirty="0"/>
              <a:t>One of the smallest beaches on this list, </a:t>
            </a:r>
            <a:r>
              <a:rPr lang="en-US" sz="1600" b="1" dirty="0" err="1"/>
              <a:t>Baía</a:t>
            </a:r>
            <a:r>
              <a:rPr lang="en-US" sz="1600" b="1" dirty="0"/>
              <a:t> dos </a:t>
            </a:r>
            <a:r>
              <a:rPr lang="en-US" sz="1600" b="1" dirty="0" err="1"/>
              <a:t>Porcos</a:t>
            </a:r>
            <a:r>
              <a:rPr lang="en-US" sz="1600" b="1" dirty="0"/>
              <a:t> has just 100 m of golden sands divided by huge dark volcanic rocks that rise up on all sides. </a:t>
            </a:r>
            <a:endParaRPr lang="en-US" sz="1600" dirty="0"/>
          </a:p>
          <a:p>
            <a:pPr algn="just">
              <a:lnSpc>
                <a:spcPct val="100000"/>
              </a:lnSpc>
            </a:pPr>
            <a:r>
              <a:rPr lang="en-US" sz="1600" b="1" dirty="0"/>
              <a:t>This rock-studded beach is home to white sands and unbelievably turquoise waters, including many pools with colorful fish due to the shelter provided by the high walls of black stone. Visitors also find sensational panoramas of the Morro </a:t>
            </a:r>
            <a:r>
              <a:rPr lang="en-US" sz="1600" b="1" dirty="0" err="1"/>
              <a:t>Dois</a:t>
            </a:r>
            <a:r>
              <a:rPr lang="en-US" sz="1600" b="1" dirty="0"/>
              <a:t> </a:t>
            </a:r>
            <a:r>
              <a:rPr lang="en-US" sz="1600" b="1" dirty="0" err="1"/>
              <a:t>Irmãos</a:t>
            </a:r>
            <a:r>
              <a:rPr lang="en-US" sz="1600" b="1" dirty="0"/>
              <a:t> and calm, gentle waters for swimming.</a:t>
            </a:r>
            <a:endParaRPr lang="en-US" sz="1600" dirty="0"/>
          </a:p>
        </p:txBody>
      </p:sp>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p:txBody>
          <a:bodyPr/>
          <a:lstStyle/>
          <a:p>
            <a:fld id="{D495E168-DA5E-4888-8D8A-92B118324C14}" type="slidenum">
              <a:rPr lang="ru-RU" smtClean="0"/>
              <a:pPr/>
              <a:t>6</a:t>
            </a:fld>
            <a:endParaRPr lang="ru-RU" dirty="0"/>
          </a:p>
        </p:txBody>
      </p:sp>
      <p:pic>
        <p:nvPicPr>
          <p:cNvPr id="9" name="Picture Placeholder 8">
            <a:extLst>
              <a:ext uri="{FF2B5EF4-FFF2-40B4-BE49-F238E27FC236}">
                <a16:creationId xmlns:a16="http://schemas.microsoft.com/office/drawing/2014/main" id="{D9096943-1B08-4DF2-AA70-32D199283B11}"/>
              </a:ext>
            </a:extLst>
          </p:cNvPr>
          <p:cNvPicPr>
            <a:picLocks noGrp="1" noChangeAspect="1"/>
          </p:cNvPicPr>
          <p:nvPr>
            <p:ph type="pic" sz="quarter" idx="18"/>
          </p:nvPr>
        </p:nvPicPr>
        <p:blipFill>
          <a:blip r:embed="rId2"/>
          <a:srcRect t="9839" b="9839"/>
          <a:stretch>
            <a:fillRect/>
          </a:stretch>
        </p:blipFill>
        <p:spPr/>
      </p:pic>
    </p:spTree>
    <p:extLst>
      <p:ext uri="{BB962C8B-B14F-4D97-AF65-F5344CB8AC3E}">
        <p14:creationId xmlns:p14="http://schemas.microsoft.com/office/powerpoint/2010/main" val="2023535584"/>
      </p:ext>
    </p:extLst>
  </p:cSld>
  <p:clrMapOvr>
    <a:masterClrMapping/>
  </p:clrMapOvr>
  <p:transition spd="slow" advClick="0"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 calcmode="lin" valueType="num">
                                      <p:cBhvr>
                                        <p:cTn id="13" dur="10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24">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24">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24">
                                            <p:txEl>
                                              <p:pRg st="0" end="0"/>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0" end="0"/>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p:cTn id="25"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1" end="1"/>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250" fill="hold"/>
                                        <p:tgtEl>
                                          <p:spTgt spid="9"/>
                                        </p:tgtEl>
                                        <p:attrNameLst>
                                          <p:attrName>ppt_w</p:attrName>
                                        </p:attrNameLst>
                                      </p:cBhvr>
                                      <p:tavLst>
                                        <p:tav tm="0">
                                          <p:val>
                                            <p:fltVal val="0"/>
                                          </p:val>
                                        </p:tav>
                                        <p:tav tm="100000">
                                          <p:val>
                                            <p:strVal val="#ppt_w"/>
                                          </p:val>
                                        </p:tav>
                                      </p:tavLst>
                                    </p:anim>
                                    <p:anim calcmode="lin" valueType="num">
                                      <p:cBhvr>
                                        <p:cTn id="32" dur="1250" fill="hold"/>
                                        <p:tgtEl>
                                          <p:spTgt spid="9"/>
                                        </p:tgtEl>
                                        <p:attrNameLst>
                                          <p:attrName>ppt_h</p:attrName>
                                        </p:attrNameLst>
                                      </p:cBhvr>
                                      <p:tavLst>
                                        <p:tav tm="0">
                                          <p:val>
                                            <p:fltVal val="0"/>
                                          </p:val>
                                        </p:tav>
                                        <p:tav tm="100000">
                                          <p:val>
                                            <p:strVal val="#ppt_h"/>
                                          </p:val>
                                        </p:tav>
                                      </p:tavLst>
                                    </p:anim>
                                    <p:anim calcmode="lin" valueType="num">
                                      <p:cBhvr>
                                        <p:cTn id="33" dur="1250" fill="hold"/>
                                        <p:tgtEl>
                                          <p:spTgt spid="9"/>
                                        </p:tgtEl>
                                        <p:attrNameLst>
                                          <p:attrName>style.rotation</p:attrName>
                                        </p:attrNameLst>
                                      </p:cBhvr>
                                      <p:tavLst>
                                        <p:tav tm="0">
                                          <p:val>
                                            <p:fltVal val="90"/>
                                          </p:val>
                                        </p:tav>
                                        <p:tav tm="100000">
                                          <p:val>
                                            <p:fltVal val="0"/>
                                          </p:val>
                                        </p:tav>
                                      </p:tavLst>
                                    </p:anim>
                                    <p:animEffect transition="in" filter="fade">
                                      <p:cBhvr>
                                        <p:cTn id="34"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build="p"/>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608A1C2B-5F0D-482B-BEE8-8F3DFF9B7EE2}"/>
              </a:ext>
            </a:extLst>
          </p:cNvPr>
          <p:cNvPicPr>
            <a:picLocks noGrp="1" noChangeAspect="1"/>
          </p:cNvPicPr>
          <p:nvPr>
            <p:ph type="pic" sz="quarter" idx="18"/>
          </p:nvPr>
        </p:nvPicPr>
        <p:blipFill>
          <a:blip r:embed="rId2"/>
          <a:srcRect t="9839" b="9839"/>
          <a:stretch>
            <a:fillRect/>
          </a:stretch>
        </p:blipFill>
        <p:spPr>
          <a:xfrm>
            <a:off x="5770592" y="1446087"/>
            <a:ext cx="6421408" cy="3438427"/>
          </a:xfrm>
        </p:spPr>
      </p:pic>
      <p:sp>
        <p:nvSpPr>
          <p:cNvPr id="3" name="Title 2">
            <a:extLst>
              <a:ext uri="{FF2B5EF4-FFF2-40B4-BE49-F238E27FC236}">
                <a16:creationId xmlns:a16="http://schemas.microsoft.com/office/drawing/2014/main" id="{6153F6C3-6766-4510-9D09-2DAEC1BB1DDE}"/>
              </a:ext>
            </a:extLst>
          </p:cNvPr>
          <p:cNvSpPr>
            <a:spLocks noGrp="1"/>
          </p:cNvSpPr>
          <p:nvPr>
            <p:ph type="title"/>
          </p:nvPr>
        </p:nvSpPr>
        <p:spPr>
          <a:xfrm>
            <a:off x="811115" y="1100762"/>
            <a:ext cx="4503295" cy="782638"/>
          </a:xfrm>
        </p:spPr>
        <p:txBody>
          <a:bodyPr>
            <a:normAutofit fontScale="90000"/>
          </a:bodyPr>
          <a:lstStyle/>
          <a:p>
            <a:pPr>
              <a:lnSpc>
                <a:spcPct val="100000"/>
              </a:lnSpc>
            </a:pPr>
            <a:r>
              <a:rPr lang="en-US" dirty="0"/>
              <a:t>Playa del Amor (Hidden Beach)</a:t>
            </a:r>
          </a:p>
        </p:txBody>
      </p:sp>
      <p:sp>
        <p:nvSpPr>
          <p:cNvPr id="5" name="Slide Number Placeholder 4">
            <a:extLst>
              <a:ext uri="{FF2B5EF4-FFF2-40B4-BE49-F238E27FC236}">
                <a16:creationId xmlns:a16="http://schemas.microsoft.com/office/drawing/2014/main" id="{AF3E2C39-B7F6-447C-AEA3-AE2B50FDD09C}"/>
              </a:ext>
            </a:extLst>
          </p:cNvPr>
          <p:cNvSpPr>
            <a:spLocks noGrp="1"/>
          </p:cNvSpPr>
          <p:nvPr>
            <p:ph type="sldNum" sz="quarter" idx="12"/>
          </p:nvPr>
        </p:nvSpPr>
        <p:spPr/>
        <p:txBody>
          <a:bodyPr/>
          <a:lstStyle/>
          <a:p>
            <a:fld id="{D495E168-DA5E-4888-8D8A-92B118324C14}" type="slidenum">
              <a:rPr lang="ru-RU" smtClean="0"/>
              <a:t>7</a:t>
            </a:fld>
            <a:endParaRPr lang="ru-RU" dirty="0"/>
          </a:p>
        </p:txBody>
      </p:sp>
      <p:sp>
        <p:nvSpPr>
          <p:cNvPr id="6" name="Text Placeholder 5">
            <a:extLst>
              <a:ext uri="{FF2B5EF4-FFF2-40B4-BE49-F238E27FC236}">
                <a16:creationId xmlns:a16="http://schemas.microsoft.com/office/drawing/2014/main" id="{429E20BF-6410-4547-9084-9330831A0E91}"/>
              </a:ext>
            </a:extLst>
          </p:cNvPr>
          <p:cNvSpPr>
            <a:spLocks noGrp="1"/>
          </p:cNvSpPr>
          <p:nvPr>
            <p:ph type="body" sz="quarter" idx="15"/>
          </p:nvPr>
        </p:nvSpPr>
        <p:spPr>
          <a:xfrm>
            <a:off x="830067" y="2935706"/>
            <a:ext cx="4548187" cy="2661702"/>
          </a:xfrm>
        </p:spPr>
        <p:txBody>
          <a:bodyPr>
            <a:normAutofit lnSpcReduction="10000"/>
          </a:bodyPr>
          <a:lstStyle/>
          <a:p>
            <a:pPr algn="just"/>
            <a:r>
              <a:rPr lang="en-US" sz="1600" b="1" dirty="0"/>
              <a:t>A true one-of-a-kind beach, Playa del Amor, commonly known as the Hidden Beach, seems as if it came straight out of a fantasy novel.</a:t>
            </a:r>
            <a:endParaRPr lang="en-US" sz="1600" dirty="0"/>
          </a:p>
          <a:p>
            <a:pPr algn="just"/>
            <a:r>
              <a:rPr lang="en-US" sz="1600" b="1" dirty="0"/>
              <a:t>Located on one of the </a:t>
            </a:r>
            <a:r>
              <a:rPr lang="en-US" sz="1600" b="1" dirty="0" err="1"/>
              <a:t>Marieta</a:t>
            </a:r>
            <a:r>
              <a:rPr lang="en-US" sz="1600" b="1" dirty="0"/>
              <a:t> Islands, 22 nautical miles west of Puerto Vallarta at the mouth of Banderas Bay, this beach is completely hidden from view until you arrive just a few feet away. Suddenly, the surface of the lush green island opens up to reveal a wide, sandy cavern with the blue waters of the Pacific rushing in. </a:t>
            </a:r>
            <a:endParaRPr lang="en-US" sz="1600" dirty="0"/>
          </a:p>
          <a:p>
            <a:pPr marL="0" indent="0">
              <a:buNone/>
            </a:pPr>
            <a:endParaRPr lang="en-US" dirty="0"/>
          </a:p>
        </p:txBody>
      </p:sp>
      <p:sp>
        <p:nvSpPr>
          <p:cNvPr id="7" name="Text Placeholder 6">
            <a:extLst>
              <a:ext uri="{FF2B5EF4-FFF2-40B4-BE49-F238E27FC236}">
                <a16:creationId xmlns:a16="http://schemas.microsoft.com/office/drawing/2014/main" id="{744FD19E-E043-4CCA-AE59-B6D196EAD805}"/>
              </a:ext>
            </a:extLst>
          </p:cNvPr>
          <p:cNvSpPr>
            <a:spLocks noGrp="1"/>
          </p:cNvSpPr>
          <p:nvPr>
            <p:ph type="body" sz="quarter" idx="16"/>
          </p:nvPr>
        </p:nvSpPr>
        <p:spPr>
          <a:xfrm>
            <a:off x="811115" y="2374901"/>
            <a:ext cx="4565650" cy="356268"/>
          </a:xfrm>
        </p:spPr>
        <p:txBody>
          <a:bodyPr/>
          <a:lstStyle/>
          <a:p>
            <a:r>
              <a:rPr lang="en-US" sz="2000" dirty="0"/>
              <a:t>Isla </a:t>
            </a:r>
            <a:r>
              <a:rPr lang="en-US" sz="2000" dirty="0" err="1"/>
              <a:t>Marietas</a:t>
            </a:r>
            <a:r>
              <a:rPr lang="en-US" sz="2000" dirty="0"/>
              <a:t>, Mexico</a:t>
            </a:r>
          </a:p>
          <a:p>
            <a:endParaRPr lang="en-US" dirty="0"/>
          </a:p>
        </p:txBody>
      </p:sp>
    </p:spTree>
    <p:extLst>
      <p:ext uri="{BB962C8B-B14F-4D97-AF65-F5344CB8AC3E}">
        <p14:creationId xmlns:p14="http://schemas.microsoft.com/office/powerpoint/2010/main" val="1444975326"/>
      </p:ext>
    </p:extLst>
  </p:cSld>
  <p:clrMapOvr>
    <a:masterClrMapping/>
  </p:clrMapOvr>
  <mc:AlternateContent xmlns:mc="http://schemas.openxmlformats.org/markup-compatibility/2006">
    <mc:Choice xmlns:p14="http://schemas.microsoft.com/office/powerpoint/2010/main" Requires="p14">
      <p:transition spd="slow" p14:dur="2000" advClick="0" advTm="5000">
        <p:randomBar dir="vert"/>
      </p:transition>
    </mc:Choice>
    <mc:Fallback>
      <p:transition spd="slow" advClick="0" advTm="5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25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25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barn(inVertical)">
                                      <p:cBhvr>
                                        <p:cTn id="13" dur="1250"/>
                                        <p:tgtEl>
                                          <p:spTgt spid="7">
                                            <p:txEl>
                                              <p:pRg st="0" end="0"/>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barn(inVertical)">
                                      <p:cBhvr>
                                        <p:cTn id="16" dur="1250"/>
                                        <p:tgtEl>
                                          <p:spTgt spid="6">
                                            <p:txEl>
                                              <p:pRg st="0" end="0"/>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barn(inVertical)">
                                      <p:cBhvr>
                                        <p:cTn id="19" dur="125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D24B6-BECF-4BE6-9971-53768392C0BB}"/>
              </a:ext>
            </a:extLst>
          </p:cNvPr>
          <p:cNvSpPr>
            <a:spLocks noGrp="1"/>
          </p:cNvSpPr>
          <p:nvPr>
            <p:ph type="title"/>
          </p:nvPr>
        </p:nvSpPr>
        <p:spPr/>
        <p:txBody>
          <a:bodyPr/>
          <a:lstStyle/>
          <a:p>
            <a:r>
              <a:rPr lang="en-US" dirty="0"/>
              <a:t>THANK YOU!</a:t>
            </a:r>
            <a:endParaRPr lang="ru-RU" dirty="0"/>
          </a:p>
        </p:txBody>
      </p:sp>
      <p:sp>
        <p:nvSpPr>
          <p:cNvPr id="3" name="Text Placeholder 2">
            <a:extLst>
              <a:ext uri="{FF2B5EF4-FFF2-40B4-BE49-F238E27FC236}">
                <a16:creationId xmlns:a16="http://schemas.microsoft.com/office/drawing/2014/main" id="{D46DC636-DB75-49A5-B764-91FF21804DA0}"/>
              </a:ext>
            </a:extLst>
          </p:cNvPr>
          <p:cNvSpPr>
            <a:spLocks noGrp="1"/>
          </p:cNvSpPr>
          <p:nvPr>
            <p:ph type="body" sz="quarter" idx="16"/>
          </p:nvPr>
        </p:nvSpPr>
        <p:spPr>
          <a:xfrm>
            <a:off x="814944" y="5079388"/>
            <a:ext cx="4367531" cy="1123723"/>
          </a:xfrm>
        </p:spPr>
        <p:txBody>
          <a:bodyPr/>
          <a:lstStyle/>
          <a:p>
            <a:r>
              <a:rPr lang="en-US" sz="2000" dirty="0" err="1"/>
              <a:t>Presentor</a:t>
            </a:r>
            <a:r>
              <a:rPr lang="en-US" sz="2000" dirty="0"/>
              <a:t>:</a:t>
            </a:r>
          </a:p>
          <a:p>
            <a:r>
              <a:rPr lang="en-US" dirty="0"/>
              <a:t>Trisha Anne </a:t>
            </a:r>
            <a:r>
              <a:rPr lang="en-US" dirty="0" err="1"/>
              <a:t>Aguillon</a:t>
            </a:r>
            <a:endParaRPr lang="ru-RU" dirty="0"/>
          </a:p>
        </p:txBody>
      </p:sp>
      <p:pic>
        <p:nvPicPr>
          <p:cNvPr id="16" name="Picture Placeholder 15" descr="Scenic View of Beach">
            <a:extLst>
              <a:ext uri="{FF2B5EF4-FFF2-40B4-BE49-F238E27FC236}">
                <a16:creationId xmlns:a16="http://schemas.microsoft.com/office/drawing/2014/main" id="{9AE9B74E-83A6-4E11-8B41-300A15318533}"/>
              </a:ext>
            </a:extLst>
          </p:cNvPr>
          <p:cNvPicPr>
            <a:picLocks noGrp="1" noChangeAspect="1"/>
          </p:cNvPicPr>
          <p:nvPr>
            <p:ph type="pic" sz="quarter" idx="21"/>
          </p:nvPr>
        </p:nvPicPr>
        <p:blipFill rotWithShape="1">
          <a:blip r:embed="rId2"/>
          <a:srcRect l="32866" r="20338"/>
          <a:stretch/>
        </p:blipFill>
        <p:spPr>
          <a:xfrm>
            <a:off x="5245189" y="1"/>
            <a:ext cx="6943003" cy="5934621"/>
          </a:xfrm>
        </p:spPr>
      </p:pic>
    </p:spTree>
    <p:extLst>
      <p:ext uri="{BB962C8B-B14F-4D97-AF65-F5344CB8AC3E}">
        <p14:creationId xmlns:p14="http://schemas.microsoft.com/office/powerpoint/2010/main" val="1316663592"/>
      </p:ext>
    </p:extLst>
  </p:cSld>
  <p:clrMapOvr>
    <a:masterClrMapping/>
  </p:clrMapOvr>
  <mc:AlternateContent xmlns:mc="http://schemas.openxmlformats.org/markup-compatibility/2006">
    <mc:Choice xmlns:p14="http://schemas.microsoft.com/office/powerpoint/2010/main" Requires="p14">
      <p:transition spd="slow" p14:dur="1750" advClick="0" advTm="5000">
        <p:fad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1000"/>
                                        <p:tgtEl>
                                          <p:spTgt spid="1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1000"/>
                                        <p:tgtEl>
                                          <p:spTgt spid="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1000"/>
                                        <p:tgtEl>
                                          <p:spTgt spid="3">
                                            <p:txEl>
                                              <p:pRg st="0" end="0"/>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Custom 21">
      <a:dk1>
        <a:sysClr val="windowText" lastClr="000000"/>
      </a:dk1>
      <a:lt1>
        <a:sysClr val="window" lastClr="FFFFFF"/>
      </a:lt1>
      <a:dk2>
        <a:srgbClr val="0048B3"/>
      </a:dk2>
      <a:lt2>
        <a:srgbClr val="7C77B9"/>
      </a:lt2>
      <a:accent1>
        <a:srgbClr val="008EDC"/>
      </a:accent1>
      <a:accent2>
        <a:srgbClr val="7A0078"/>
      </a:accent2>
      <a:accent3>
        <a:srgbClr val="D30F64"/>
      </a:accent3>
      <a:accent4>
        <a:srgbClr val="006FC9"/>
      </a:accent4>
      <a:accent5>
        <a:srgbClr val="00FFFF"/>
      </a:accent5>
      <a:accent6>
        <a:srgbClr val="EEB902"/>
      </a:accent6>
      <a:hlink>
        <a:srgbClr val="D30F64"/>
      </a:hlink>
      <a:folHlink>
        <a:srgbClr val="D30F64"/>
      </a:folHlink>
    </a:clrScheme>
    <a:fontScheme name="Custom 7">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2000">
              <a:schemeClr val="accent1"/>
            </a:gs>
            <a:gs pos="100000">
              <a:schemeClr val="accent3"/>
            </a:gs>
          </a:gsLst>
          <a:lin ang="0" scaled="1"/>
          <a:tileRect/>
        </a:gra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Fun_MO - v6" id="{A0D08BF4-A6B2-4810-A990-861B25D0A27E}" vid="{9CA1A813-01EE-4EED-9E0D-BBBA258A4E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50F309C-DE10-4641-9043-BB7E781AC404}">
  <ds:schemaRefs>
    <ds:schemaRef ds:uri="http://schemas.microsoft.com/sharepoint/v3/contenttype/forms"/>
  </ds:schemaRefs>
</ds:datastoreItem>
</file>

<file path=customXml/itemProps2.xml><?xml version="1.0" encoding="utf-8"?>
<ds:datastoreItem xmlns:ds="http://schemas.openxmlformats.org/officeDocument/2006/customXml" ds:itemID="{A6393BED-762D-4FA3-96CF-866F426A0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024DF7-0783-4549-86B7-A48B29FBA9C2}">
  <ds:schemaRefs>
    <ds:schemaRef ds:uri="http://schemas.microsoft.com/sharepoint/v3"/>
    <ds:schemaRef ds:uri="http://www.w3.org/XML/1998/namespace"/>
    <ds:schemaRef ds:uri="http://schemas.microsoft.com/office/2006/metadata/properties"/>
    <ds:schemaRef ds:uri="http://purl.org/dc/elements/1.1/"/>
    <ds:schemaRef ds:uri="fb0879af-3eba-417a-a55a-ffe6dcd6ca77"/>
    <ds:schemaRef ds:uri="http://schemas.microsoft.com/office/infopath/2007/PartnerControls"/>
    <ds:schemaRef ds:uri="6dc4bcd6-49db-4c07-9060-8acfc67cef9f"/>
    <ds:schemaRef ds:uri="http://schemas.microsoft.com/office/2006/documentManagement/types"/>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Fun vacation presentation</Template>
  <TotalTime>0</TotalTime>
  <Words>578</Words>
  <Application>Microsoft Office PowerPoint</Application>
  <PresentationFormat>Widescreen</PresentationFormat>
  <Paragraphs>33</Paragraphs>
  <Slides>8</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Century Gothic</vt:lpstr>
      <vt:lpstr>Office Theme</vt:lpstr>
      <vt:lpstr>BEST BEACHES IN THE WORLD</vt:lpstr>
      <vt:lpstr>LOOKING FOR THE BEST BEACHES?</vt:lpstr>
      <vt:lpstr>Grace Bay</vt:lpstr>
      <vt:lpstr>Pink Sands Beach</vt:lpstr>
      <vt:lpstr>Navagio Beach (Shipwreck Cove)</vt:lpstr>
      <vt:lpstr>Baia Dos Porcos</vt:lpstr>
      <vt:lpstr>Playa del Amor (Hidden Beach)</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2022-09-03T14:38:25Z</dcterms:created>
  <dcterms:modified xsi:type="dcterms:W3CDTF">2022-09-03T15:49:19Z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